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4630400" cy="8229600"/>
  <p:notesSz cx="6858000" cy="9144000"/>
  <p:embeddedFontLst>
    <p:embeddedFont>
      <p:font typeface="Georgia" panose="02040502050405020303" pitchFamily="18" charset="0"/>
      <p:regular r:id="rId18"/>
      <p:bold r:id="rId19"/>
      <p:italic r:id="rId20"/>
      <p:boldItalic r:id="rId21"/>
    </p:embeddedFont>
    <p:embeddedFont>
      <p:font typeface="Lato" panose="020F0502020204030203" pitchFamily="34" charset="0"/>
      <p:regular r:id="rId22"/>
      <p:bold r:id="rId23"/>
      <p:italic r:id="rId24"/>
      <p:boldItalic r:id="rId25"/>
    </p:embeddedFont>
    <p:embeddedFont>
      <p:font typeface="Poppins SemiBold" panose="020B0502040204020203"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i92RMjjtPu1UunnTgrVFzj+wiqY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7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4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4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4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4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4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4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4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4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1"/>
        <p:cNvGrpSpPr/>
        <p:nvPr/>
      </p:nvGrpSpPr>
      <p:grpSpPr>
        <a:xfrm>
          <a:off x="0" y="0"/>
          <a:ext cx="0" cy="0"/>
          <a:chOff x="0" y="0"/>
          <a:chExt cx="0" cy="0"/>
        </a:xfrm>
      </p:grpSpPr>
      <p:sp>
        <p:nvSpPr>
          <p:cNvPr id="12" name="Google Shape;12;p17"/>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solidFill>
          <a:srgbClr val="F9F9F9"/>
        </a:solidFill>
        <a:effectLst/>
      </p:bgPr>
    </p:bg>
    <p:spTree>
      <p:nvGrpSpPr>
        <p:cNvPr id="1" name="Shape 70"/>
        <p:cNvGrpSpPr/>
        <p:nvPr/>
      </p:nvGrpSpPr>
      <p:grpSpPr>
        <a:xfrm>
          <a:off x="0" y="0"/>
          <a:ext cx="0" cy="0"/>
          <a:chOff x="0" y="0"/>
          <a:chExt cx="0" cy="0"/>
        </a:xfrm>
      </p:grpSpPr>
      <p:sp>
        <p:nvSpPr>
          <p:cNvPr id="71" name="Google Shape;71;p26"/>
          <p:cNvSpPr>
            <a:spLocks noGrp="1"/>
          </p:cNvSpPr>
          <p:nvPr>
            <p:ph type="pic" idx="2"/>
          </p:nvPr>
        </p:nvSpPr>
        <p:spPr>
          <a:xfrm>
            <a:off x="942443" y="-1"/>
            <a:ext cx="6372758" cy="8229602"/>
          </a:xfrm>
          <a:prstGeom prst="rect">
            <a:avLst/>
          </a:prstGeom>
          <a:noFill/>
          <a:ln>
            <a:noFill/>
          </a:ln>
        </p:spPr>
      </p:sp>
      <p:sp>
        <p:nvSpPr>
          <p:cNvPr id="72" name="Google Shape;72;p26"/>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73" name="Google Shape;73;p26"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74" name="Google Shape;74;p26"/>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75" name="Google Shape;75;p26"/>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76" name="Google Shape;76;p26"/>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solidFill>
          <a:srgbClr val="F9F9F9"/>
        </a:solidFill>
        <a:effectLst/>
      </p:bgPr>
    </p:bg>
    <p:spTree>
      <p:nvGrpSpPr>
        <p:cNvPr id="1" name="Shape 77"/>
        <p:cNvGrpSpPr/>
        <p:nvPr/>
      </p:nvGrpSpPr>
      <p:grpSpPr>
        <a:xfrm>
          <a:off x="0" y="0"/>
          <a:ext cx="0" cy="0"/>
          <a:chOff x="0" y="0"/>
          <a:chExt cx="0" cy="0"/>
        </a:xfrm>
      </p:grpSpPr>
      <p:sp>
        <p:nvSpPr>
          <p:cNvPr id="78" name="Google Shape;78;p27"/>
          <p:cNvSpPr>
            <a:spLocks noGrp="1"/>
          </p:cNvSpPr>
          <p:nvPr>
            <p:ph type="pic" idx="2"/>
          </p:nvPr>
        </p:nvSpPr>
        <p:spPr>
          <a:xfrm>
            <a:off x="11724638" y="5140958"/>
            <a:ext cx="2905763" cy="3088640"/>
          </a:xfrm>
          <a:prstGeom prst="rect">
            <a:avLst/>
          </a:prstGeom>
          <a:noFill/>
          <a:ln>
            <a:noFill/>
          </a:ln>
        </p:spPr>
      </p:sp>
      <p:sp>
        <p:nvSpPr>
          <p:cNvPr id="79" name="Google Shape;79;p27"/>
          <p:cNvSpPr>
            <a:spLocks noGrp="1"/>
          </p:cNvSpPr>
          <p:nvPr>
            <p:ph type="pic" idx="3"/>
          </p:nvPr>
        </p:nvSpPr>
        <p:spPr>
          <a:xfrm>
            <a:off x="3218333" y="-1"/>
            <a:ext cx="4532948" cy="5516039"/>
          </a:xfrm>
          <a:prstGeom prst="rect">
            <a:avLst/>
          </a:prstGeom>
          <a:noFill/>
          <a:ln>
            <a:noFill/>
          </a:ln>
        </p:spPr>
      </p:sp>
      <p:sp>
        <p:nvSpPr>
          <p:cNvPr id="80" name="Google Shape;80;p27"/>
          <p:cNvSpPr/>
          <p:nvPr/>
        </p:nvSpPr>
        <p:spPr>
          <a:xfrm>
            <a:off x="10727375" y="5140959"/>
            <a:ext cx="991773" cy="3088642"/>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81" name="Google Shape;81;p27"/>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82" name="Google Shape;82;p27"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83" name="Google Shape;83;p27"/>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84" name="Google Shape;84;p27"/>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85" name="Google Shape;85;p27"/>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solidFill>
          <a:srgbClr val="F9F9F9"/>
        </a:solidFill>
        <a:effectLst/>
      </p:bgPr>
    </p:bg>
    <p:spTree>
      <p:nvGrpSpPr>
        <p:cNvPr id="1" name="Shape 86"/>
        <p:cNvGrpSpPr/>
        <p:nvPr/>
      </p:nvGrpSpPr>
      <p:grpSpPr>
        <a:xfrm>
          <a:off x="0" y="0"/>
          <a:ext cx="0" cy="0"/>
          <a:chOff x="0" y="0"/>
          <a:chExt cx="0" cy="0"/>
        </a:xfrm>
      </p:grpSpPr>
      <p:sp>
        <p:nvSpPr>
          <p:cNvPr id="87" name="Google Shape;87;p28"/>
          <p:cNvSpPr>
            <a:spLocks noGrp="1"/>
          </p:cNvSpPr>
          <p:nvPr>
            <p:ph type="pic" idx="2"/>
          </p:nvPr>
        </p:nvSpPr>
        <p:spPr>
          <a:xfrm>
            <a:off x="8159306" y="1247987"/>
            <a:ext cx="5415590" cy="5415591"/>
          </a:xfrm>
          <a:prstGeom prst="rect">
            <a:avLst/>
          </a:prstGeom>
          <a:noFill/>
          <a:ln>
            <a:noFill/>
          </a:ln>
        </p:spPr>
      </p:sp>
      <p:sp>
        <p:nvSpPr>
          <p:cNvPr id="88" name="Google Shape;88;p28"/>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89" name="Google Shape;89;p28"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90" name="Google Shape;90;p28"/>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91" name="Google Shape;91;p28"/>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92" name="Google Shape;92;p28"/>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9_Title Slide copy">
  <p:cSld name="9_Title Slide copy">
    <p:bg>
      <p:bgPr>
        <a:solidFill>
          <a:srgbClr val="F9F9F9"/>
        </a:solidFill>
        <a:effectLst/>
      </p:bgPr>
    </p:bg>
    <p:spTree>
      <p:nvGrpSpPr>
        <p:cNvPr id="1" name="Shape 93"/>
        <p:cNvGrpSpPr/>
        <p:nvPr/>
      </p:nvGrpSpPr>
      <p:grpSpPr>
        <a:xfrm>
          <a:off x="0" y="0"/>
          <a:ext cx="0" cy="0"/>
          <a:chOff x="0" y="0"/>
          <a:chExt cx="0" cy="0"/>
        </a:xfrm>
      </p:grpSpPr>
      <p:sp>
        <p:nvSpPr>
          <p:cNvPr id="94" name="Google Shape;94;p29"/>
          <p:cNvSpPr/>
          <p:nvPr/>
        </p:nvSpPr>
        <p:spPr>
          <a:xfrm>
            <a:off x="963750" y="-1"/>
            <a:ext cx="4034482" cy="8229598"/>
          </a:xfrm>
          <a:prstGeom prst="rect">
            <a:avLst/>
          </a:prstGeom>
          <a:solidFill>
            <a:srgbClr val="4E9CD6"/>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95" name="Google Shape;95;p29"/>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96" name="Google Shape;96;p29"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97" name="Google Shape;97;p29"/>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98" name="Google Shape;98;p29"/>
          <p:cNvSpPr/>
          <p:nvPr/>
        </p:nvSpPr>
        <p:spPr>
          <a:xfrm>
            <a:off x="11120120" y="6946916"/>
            <a:ext cx="807666" cy="835141"/>
          </a:xfrm>
          <a:prstGeom prst="rect">
            <a:avLst/>
          </a:prstGeom>
          <a:solidFill>
            <a:srgbClr val="F4F1E4"/>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99" name="Google Shape;99;p29"/>
          <p:cNvSpPr/>
          <p:nvPr/>
        </p:nvSpPr>
        <p:spPr>
          <a:xfrm flipH="1">
            <a:off x="10312455" y="6946916"/>
            <a:ext cx="807666" cy="83514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100" name="Google Shape;100;p29"/>
          <p:cNvSpPr txBox="1">
            <a:spLocks noGrp="1"/>
          </p:cNvSpPr>
          <p:nvPr>
            <p:ph type="sldNum" idx="12"/>
          </p:nvPr>
        </p:nvSpPr>
        <p:spPr>
          <a:xfrm>
            <a:off x="7071360" y="7408545"/>
            <a:ext cx="3413761" cy="43815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solidFill>
          <a:srgbClr val="F9F9F9"/>
        </a:solidFill>
        <a:effectLst/>
      </p:bgPr>
    </p:bg>
    <p:spTree>
      <p:nvGrpSpPr>
        <p:cNvPr id="1" name="Shape 101"/>
        <p:cNvGrpSpPr/>
        <p:nvPr/>
      </p:nvGrpSpPr>
      <p:grpSpPr>
        <a:xfrm>
          <a:off x="0" y="0"/>
          <a:ext cx="0" cy="0"/>
          <a:chOff x="0" y="0"/>
          <a:chExt cx="0" cy="0"/>
        </a:xfrm>
      </p:grpSpPr>
      <p:sp>
        <p:nvSpPr>
          <p:cNvPr id="102" name="Google Shape;102;p30"/>
          <p:cNvSpPr>
            <a:spLocks noGrp="1"/>
          </p:cNvSpPr>
          <p:nvPr>
            <p:ph type="pic" idx="2"/>
          </p:nvPr>
        </p:nvSpPr>
        <p:spPr>
          <a:xfrm>
            <a:off x="8168640" y="3410701"/>
            <a:ext cx="2092960" cy="1975554"/>
          </a:xfrm>
          <a:prstGeom prst="rect">
            <a:avLst/>
          </a:prstGeom>
          <a:noFill/>
          <a:ln>
            <a:noFill/>
          </a:ln>
        </p:spPr>
      </p:sp>
      <p:sp>
        <p:nvSpPr>
          <p:cNvPr id="103" name="Google Shape;103;p30"/>
          <p:cNvSpPr>
            <a:spLocks noGrp="1"/>
          </p:cNvSpPr>
          <p:nvPr>
            <p:ph type="pic" idx="3"/>
          </p:nvPr>
        </p:nvSpPr>
        <p:spPr>
          <a:xfrm>
            <a:off x="983010" y="8789"/>
            <a:ext cx="12611069" cy="3401913"/>
          </a:xfrm>
          <a:prstGeom prst="rect">
            <a:avLst/>
          </a:prstGeom>
          <a:noFill/>
          <a:ln>
            <a:noFill/>
          </a:ln>
        </p:spPr>
      </p:sp>
      <p:sp>
        <p:nvSpPr>
          <p:cNvPr id="104" name="Google Shape;104;p30"/>
          <p:cNvSpPr/>
          <p:nvPr/>
        </p:nvSpPr>
        <p:spPr>
          <a:xfrm>
            <a:off x="10261599" y="3401910"/>
            <a:ext cx="4368802" cy="1984346"/>
          </a:xfrm>
          <a:prstGeom prst="rect">
            <a:avLst/>
          </a:prstGeom>
          <a:solidFill>
            <a:srgbClr val="23202C"/>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105" name="Google Shape;105;p30"/>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106" name="Google Shape;106;p30"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107" name="Google Shape;107;p30"/>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108" name="Google Shape;108;p30"/>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109" name="Google Shape;109;p30"/>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solidFill>
          <a:srgbClr val="F9F9F9"/>
        </a:solidFill>
        <a:effectLst/>
      </p:bgPr>
    </p:bg>
    <p:spTree>
      <p:nvGrpSpPr>
        <p:cNvPr id="1" name="Shape 110"/>
        <p:cNvGrpSpPr/>
        <p:nvPr/>
      </p:nvGrpSpPr>
      <p:grpSpPr>
        <a:xfrm>
          <a:off x="0" y="0"/>
          <a:ext cx="0" cy="0"/>
          <a:chOff x="0" y="0"/>
          <a:chExt cx="0" cy="0"/>
        </a:xfrm>
      </p:grpSpPr>
      <p:sp>
        <p:nvSpPr>
          <p:cNvPr id="111" name="Google Shape;111;p31"/>
          <p:cNvSpPr>
            <a:spLocks noGrp="1"/>
          </p:cNvSpPr>
          <p:nvPr>
            <p:ph type="pic" idx="2"/>
          </p:nvPr>
        </p:nvSpPr>
        <p:spPr>
          <a:xfrm>
            <a:off x="3089835" y="2397757"/>
            <a:ext cx="4225367" cy="5840632"/>
          </a:xfrm>
          <a:prstGeom prst="rect">
            <a:avLst/>
          </a:prstGeom>
          <a:noFill/>
          <a:ln>
            <a:noFill/>
          </a:ln>
        </p:spPr>
      </p:sp>
      <p:sp>
        <p:nvSpPr>
          <p:cNvPr id="112" name="Google Shape;112;p31"/>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113" name="Google Shape;113;p31"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114" name="Google Shape;114;p31"/>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115" name="Google Shape;115;p31"/>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116" name="Google Shape;116;p31"/>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solidFill>
          <a:srgbClr val="F9F9F9"/>
        </a:solidFill>
        <a:effectLst/>
      </p:bgPr>
    </p:bg>
    <p:spTree>
      <p:nvGrpSpPr>
        <p:cNvPr id="1" name="Shape 117"/>
        <p:cNvGrpSpPr/>
        <p:nvPr/>
      </p:nvGrpSpPr>
      <p:grpSpPr>
        <a:xfrm>
          <a:off x="0" y="0"/>
          <a:ext cx="0" cy="0"/>
          <a:chOff x="0" y="0"/>
          <a:chExt cx="0" cy="0"/>
        </a:xfrm>
      </p:grpSpPr>
      <p:sp>
        <p:nvSpPr>
          <p:cNvPr id="118" name="Google Shape;118;p32"/>
          <p:cNvSpPr>
            <a:spLocks noGrp="1"/>
          </p:cNvSpPr>
          <p:nvPr>
            <p:ph type="pic" idx="2"/>
          </p:nvPr>
        </p:nvSpPr>
        <p:spPr>
          <a:xfrm>
            <a:off x="4948273" y="2919004"/>
            <a:ext cx="2594198" cy="2594199"/>
          </a:xfrm>
          <a:prstGeom prst="rect">
            <a:avLst/>
          </a:prstGeom>
          <a:noFill/>
          <a:ln>
            <a:noFill/>
          </a:ln>
        </p:spPr>
      </p:sp>
      <p:sp>
        <p:nvSpPr>
          <p:cNvPr id="119" name="Google Shape;119;p32"/>
          <p:cNvSpPr>
            <a:spLocks noGrp="1"/>
          </p:cNvSpPr>
          <p:nvPr>
            <p:ph type="pic" idx="3"/>
          </p:nvPr>
        </p:nvSpPr>
        <p:spPr>
          <a:xfrm>
            <a:off x="8133579" y="2919004"/>
            <a:ext cx="2594199" cy="2594199"/>
          </a:xfrm>
          <a:prstGeom prst="rect">
            <a:avLst/>
          </a:prstGeom>
          <a:noFill/>
          <a:ln>
            <a:noFill/>
          </a:ln>
        </p:spPr>
      </p:sp>
      <p:sp>
        <p:nvSpPr>
          <p:cNvPr id="120" name="Google Shape;120;p32"/>
          <p:cNvSpPr>
            <a:spLocks noGrp="1"/>
          </p:cNvSpPr>
          <p:nvPr>
            <p:ph type="pic" idx="4"/>
          </p:nvPr>
        </p:nvSpPr>
        <p:spPr>
          <a:xfrm>
            <a:off x="11318886" y="2919004"/>
            <a:ext cx="2594198" cy="2594199"/>
          </a:xfrm>
          <a:prstGeom prst="rect">
            <a:avLst/>
          </a:prstGeom>
          <a:noFill/>
          <a:ln>
            <a:noFill/>
          </a:ln>
        </p:spPr>
      </p:sp>
      <p:sp>
        <p:nvSpPr>
          <p:cNvPr id="121" name="Google Shape;121;p32"/>
          <p:cNvSpPr>
            <a:spLocks noGrp="1"/>
          </p:cNvSpPr>
          <p:nvPr>
            <p:ph type="pic" idx="5"/>
          </p:nvPr>
        </p:nvSpPr>
        <p:spPr>
          <a:xfrm>
            <a:off x="1762966" y="2919004"/>
            <a:ext cx="2594198" cy="2594199"/>
          </a:xfrm>
          <a:prstGeom prst="rect">
            <a:avLst/>
          </a:prstGeom>
          <a:noFill/>
          <a:ln>
            <a:noFill/>
          </a:ln>
        </p:spPr>
      </p:sp>
      <p:sp>
        <p:nvSpPr>
          <p:cNvPr id="122" name="Google Shape;122;p32"/>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123" name="Google Shape;123;p32"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124" name="Google Shape;124;p32"/>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125" name="Google Shape;125;p32"/>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126" name="Google Shape;126;p32"/>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3_Title Slide">
  <p:cSld name="13_Title Slide">
    <p:bg>
      <p:bgPr>
        <a:solidFill>
          <a:srgbClr val="F9F9F9"/>
        </a:solidFill>
        <a:effectLst/>
      </p:bgPr>
    </p:bg>
    <p:spTree>
      <p:nvGrpSpPr>
        <p:cNvPr id="1" name="Shape 127"/>
        <p:cNvGrpSpPr/>
        <p:nvPr/>
      </p:nvGrpSpPr>
      <p:grpSpPr>
        <a:xfrm>
          <a:off x="0" y="0"/>
          <a:ext cx="0" cy="0"/>
          <a:chOff x="0" y="0"/>
          <a:chExt cx="0" cy="0"/>
        </a:xfrm>
      </p:grpSpPr>
      <p:sp>
        <p:nvSpPr>
          <p:cNvPr id="128" name="Google Shape;128;p33"/>
          <p:cNvSpPr>
            <a:spLocks noGrp="1"/>
          </p:cNvSpPr>
          <p:nvPr>
            <p:ph type="pic" idx="2"/>
          </p:nvPr>
        </p:nvSpPr>
        <p:spPr>
          <a:xfrm>
            <a:off x="991773" y="2405077"/>
            <a:ext cx="2281651" cy="3444435"/>
          </a:xfrm>
          <a:prstGeom prst="rect">
            <a:avLst/>
          </a:prstGeom>
          <a:noFill/>
          <a:ln>
            <a:noFill/>
          </a:ln>
        </p:spPr>
      </p:sp>
      <p:sp>
        <p:nvSpPr>
          <p:cNvPr id="129" name="Google Shape;129;p33"/>
          <p:cNvSpPr>
            <a:spLocks noGrp="1"/>
          </p:cNvSpPr>
          <p:nvPr>
            <p:ph type="pic" idx="3"/>
          </p:nvPr>
        </p:nvSpPr>
        <p:spPr>
          <a:xfrm>
            <a:off x="3260725" y="2405077"/>
            <a:ext cx="2258343" cy="3444435"/>
          </a:xfrm>
          <a:prstGeom prst="rect">
            <a:avLst/>
          </a:prstGeom>
          <a:noFill/>
          <a:ln>
            <a:noFill/>
          </a:ln>
        </p:spPr>
      </p:sp>
      <p:sp>
        <p:nvSpPr>
          <p:cNvPr id="130" name="Google Shape;130;p33"/>
          <p:cNvSpPr>
            <a:spLocks noGrp="1"/>
          </p:cNvSpPr>
          <p:nvPr>
            <p:ph type="pic" idx="4"/>
          </p:nvPr>
        </p:nvSpPr>
        <p:spPr>
          <a:xfrm>
            <a:off x="5519069" y="2405077"/>
            <a:ext cx="2258343" cy="3444435"/>
          </a:xfrm>
          <a:prstGeom prst="rect">
            <a:avLst/>
          </a:prstGeom>
          <a:noFill/>
          <a:ln>
            <a:noFill/>
          </a:ln>
        </p:spPr>
      </p:sp>
      <p:sp>
        <p:nvSpPr>
          <p:cNvPr id="131" name="Google Shape;131;p33"/>
          <p:cNvSpPr>
            <a:spLocks noGrp="1"/>
          </p:cNvSpPr>
          <p:nvPr>
            <p:ph type="pic" idx="5"/>
          </p:nvPr>
        </p:nvSpPr>
        <p:spPr>
          <a:xfrm>
            <a:off x="7777411" y="2405077"/>
            <a:ext cx="2258342" cy="3444435"/>
          </a:xfrm>
          <a:prstGeom prst="rect">
            <a:avLst/>
          </a:prstGeom>
          <a:noFill/>
          <a:ln>
            <a:noFill/>
          </a:ln>
        </p:spPr>
      </p:sp>
      <p:sp>
        <p:nvSpPr>
          <p:cNvPr id="132" name="Google Shape;132;p33"/>
          <p:cNvSpPr>
            <a:spLocks noGrp="1"/>
          </p:cNvSpPr>
          <p:nvPr>
            <p:ph type="pic" idx="6"/>
          </p:nvPr>
        </p:nvSpPr>
        <p:spPr>
          <a:xfrm>
            <a:off x="9996878" y="2405077"/>
            <a:ext cx="2258343" cy="3444435"/>
          </a:xfrm>
          <a:prstGeom prst="rect">
            <a:avLst/>
          </a:prstGeom>
          <a:noFill/>
          <a:ln>
            <a:noFill/>
          </a:ln>
        </p:spPr>
      </p:sp>
      <p:sp>
        <p:nvSpPr>
          <p:cNvPr id="133" name="Google Shape;133;p33"/>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134" name="Google Shape;134;p33"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135" name="Google Shape;135;p33"/>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136" name="Google Shape;136;p33"/>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137" name="Google Shape;137;p33"/>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14_Title Slide">
  <p:cSld name="14_Title Slide">
    <p:bg>
      <p:bgPr>
        <a:solidFill>
          <a:srgbClr val="F9F9F9"/>
        </a:solidFill>
        <a:effectLst/>
      </p:bgPr>
    </p:bg>
    <p:spTree>
      <p:nvGrpSpPr>
        <p:cNvPr id="1" name="Shape 138"/>
        <p:cNvGrpSpPr/>
        <p:nvPr/>
      </p:nvGrpSpPr>
      <p:grpSpPr>
        <a:xfrm>
          <a:off x="0" y="0"/>
          <a:ext cx="0" cy="0"/>
          <a:chOff x="0" y="0"/>
          <a:chExt cx="0" cy="0"/>
        </a:xfrm>
      </p:grpSpPr>
      <p:sp>
        <p:nvSpPr>
          <p:cNvPr id="139" name="Google Shape;139;p34"/>
          <p:cNvSpPr>
            <a:spLocks noGrp="1"/>
          </p:cNvSpPr>
          <p:nvPr>
            <p:ph type="pic" idx="2"/>
          </p:nvPr>
        </p:nvSpPr>
        <p:spPr>
          <a:xfrm>
            <a:off x="6117679" y="1713047"/>
            <a:ext cx="3172916" cy="2878158"/>
          </a:xfrm>
          <a:prstGeom prst="rect">
            <a:avLst/>
          </a:prstGeom>
          <a:noFill/>
          <a:ln>
            <a:noFill/>
          </a:ln>
        </p:spPr>
      </p:sp>
      <p:sp>
        <p:nvSpPr>
          <p:cNvPr id="140" name="Google Shape;140;p34"/>
          <p:cNvSpPr>
            <a:spLocks noGrp="1"/>
          </p:cNvSpPr>
          <p:nvPr>
            <p:ph type="pic" idx="3"/>
          </p:nvPr>
        </p:nvSpPr>
        <p:spPr>
          <a:xfrm>
            <a:off x="2128844" y="1724019"/>
            <a:ext cx="3172916" cy="2878158"/>
          </a:xfrm>
          <a:prstGeom prst="rect">
            <a:avLst/>
          </a:prstGeom>
          <a:noFill/>
          <a:ln>
            <a:noFill/>
          </a:ln>
        </p:spPr>
      </p:sp>
      <p:sp>
        <p:nvSpPr>
          <p:cNvPr id="141" name="Google Shape;141;p34"/>
          <p:cNvSpPr>
            <a:spLocks noGrp="1"/>
          </p:cNvSpPr>
          <p:nvPr>
            <p:ph type="pic" idx="4"/>
          </p:nvPr>
        </p:nvSpPr>
        <p:spPr>
          <a:xfrm>
            <a:off x="10106514" y="1702076"/>
            <a:ext cx="3172916" cy="2878158"/>
          </a:xfrm>
          <a:prstGeom prst="rect">
            <a:avLst/>
          </a:prstGeom>
          <a:noFill/>
          <a:ln>
            <a:noFill/>
          </a:ln>
        </p:spPr>
      </p:sp>
      <p:sp>
        <p:nvSpPr>
          <p:cNvPr id="142" name="Google Shape;142;p34"/>
          <p:cNvSpPr/>
          <p:nvPr/>
        </p:nvSpPr>
        <p:spPr>
          <a:xfrm>
            <a:off x="2128844" y="4590244"/>
            <a:ext cx="3172916" cy="519808"/>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143" name="Google Shape;143;p34"/>
          <p:cNvSpPr/>
          <p:nvPr/>
        </p:nvSpPr>
        <p:spPr>
          <a:xfrm>
            <a:off x="6117679" y="4585489"/>
            <a:ext cx="3172916" cy="519807"/>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144" name="Google Shape;144;p34"/>
          <p:cNvSpPr/>
          <p:nvPr/>
        </p:nvSpPr>
        <p:spPr>
          <a:xfrm>
            <a:off x="10106514" y="4580733"/>
            <a:ext cx="3172916" cy="519807"/>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145" name="Google Shape;145;p34"/>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146" name="Google Shape;146;p34"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147" name="Google Shape;147;p34"/>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148" name="Google Shape;148;p34"/>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149" name="Google Shape;149;p34"/>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15_Title Slide">
  <p:cSld name="15_Title Slide">
    <p:bg>
      <p:bgPr>
        <a:solidFill>
          <a:srgbClr val="F9F9F9"/>
        </a:solidFill>
        <a:effectLst/>
      </p:bgPr>
    </p:bg>
    <p:spTree>
      <p:nvGrpSpPr>
        <p:cNvPr id="1" name="Shape 150"/>
        <p:cNvGrpSpPr/>
        <p:nvPr/>
      </p:nvGrpSpPr>
      <p:grpSpPr>
        <a:xfrm>
          <a:off x="0" y="0"/>
          <a:ext cx="0" cy="0"/>
          <a:chOff x="0" y="0"/>
          <a:chExt cx="0" cy="0"/>
        </a:xfrm>
      </p:grpSpPr>
      <p:sp>
        <p:nvSpPr>
          <p:cNvPr id="151" name="Google Shape;151;p35"/>
          <p:cNvSpPr>
            <a:spLocks noGrp="1"/>
          </p:cNvSpPr>
          <p:nvPr>
            <p:ph type="pic" idx="2"/>
          </p:nvPr>
        </p:nvSpPr>
        <p:spPr>
          <a:xfrm>
            <a:off x="1645920" y="1243583"/>
            <a:ext cx="5669282" cy="5669280"/>
          </a:xfrm>
          <a:prstGeom prst="rect">
            <a:avLst/>
          </a:prstGeom>
          <a:noFill/>
          <a:ln>
            <a:noFill/>
          </a:ln>
        </p:spPr>
      </p:sp>
      <p:sp>
        <p:nvSpPr>
          <p:cNvPr id="152" name="Google Shape;152;p35"/>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153" name="Google Shape;153;p35"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154" name="Google Shape;154;p35"/>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155" name="Google Shape;155;p35"/>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156" name="Google Shape;156;p35"/>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solidFill>
          <a:srgbClr val="F9F9F9"/>
        </a:solidFill>
        <a:effectLst/>
      </p:bgPr>
    </p:bg>
    <p:spTree>
      <p:nvGrpSpPr>
        <p:cNvPr id="1" name="Shape 13"/>
        <p:cNvGrpSpPr/>
        <p:nvPr/>
      </p:nvGrpSpPr>
      <p:grpSpPr>
        <a:xfrm>
          <a:off x="0" y="0"/>
          <a:ext cx="0" cy="0"/>
          <a:chOff x="0" y="0"/>
          <a:chExt cx="0" cy="0"/>
        </a:xfrm>
      </p:grpSpPr>
      <p:sp>
        <p:nvSpPr>
          <p:cNvPr id="14" name="Google Shape;14;p18"/>
          <p:cNvSpPr/>
          <p:nvPr/>
        </p:nvSpPr>
        <p:spPr>
          <a:xfrm>
            <a:off x="10708640" y="-1"/>
            <a:ext cx="3921761" cy="8229602"/>
          </a:xfrm>
          <a:prstGeom prst="rect">
            <a:avLst/>
          </a:prstGeom>
          <a:solidFill>
            <a:srgbClr val="153860"/>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15" name="Google Shape;15;p18"/>
          <p:cNvSpPr/>
          <p:nvPr/>
        </p:nvSpPr>
        <p:spPr>
          <a:xfrm>
            <a:off x="11120120" y="6946916"/>
            <a:ext cx="807666" cy="835141"/>
          </a:xfrm>
          <a:prstGeom prst="rect">
            <a:avLst/>
          </a:prstGeom>
          <a:solidFill>
            <a:srgbClr val="F4F1E4"/>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16" name="Google Shape;16;p18"/>
          <p:cNvSpPr/>
          <p:nvPr/>
        </p:nvSpPr>
        <p:spPr>
          <a:xfrm flipH="1">
            <a:off x="10312455" y="6946916"/>
            <a:ext cx="807666" cy="83514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17" name="Google Shape;17;p18"/>
          <p:cNvSpPr>
            <a:spLocks noGrp="1"/>
          </p:cNvSpPr>
          <p:nvPr>
            <p:ph type="pic" idx="2"/>
          </p:nvPr>
        </p:nvSpPr>
        <p:spPr>
          <a:xfrm>
            <a:off x="7775980" y="1676398"/>
            <a:ext cx="4876800" cy="4876799"/>
          </a:xfrm>
          <a:prstGeom prst="rect">
            <a:avLst/>
          </a:prstGeom>
          <a:noFill/>
          <a:ln>
            <a:noFill/>
          </a:ln>
        </p:spPr>
      </p:sp>
      <p:sp>
        <p:nvSpPr>
          <p:cNvPr id="18" name="Google Shape;18;p18"/>
          <p:cNvSpPr/>
          <p:nvPr/>
        </p:nvSpPr>
        <p:spPr>
          <a:xfrm>
            <a:off x="-1" y="-1"/>
            <a:ext cx="991774" cy="8229602"/>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19" name="Google Shape;19;p18"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20" name="Google Shape;20;p18"/>
          <p:cNvSpPr txBox="1"/>
          <p:nvPr/>
        </p:nvSpPr>
        <p:spPr>
          <a:xfrm rot="-5400000">
            <a:off x="-1577785" y="5627325"/>
            <a:ext cx="4115271" cy="263399"/>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21" name="Google Shape;21;p18"/>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16_Title Slide">
  <p:cSld name="16_Title Slide">
    <p:bg>
      <p:bgPr>
        <a:solidFill>
          <a:srgbClr val="F9F9F9"/>
        </a:solidFill>
        <a:effectLst/>
      </p:bgPr>
    </p:bg>
    <p:spTree>
      <p:nvGrpSpPr>
        <p:cNvPr id="1" name="Shape 157"/>
        <p:cNvGrpSpPr/>
        <p:nvPr/>
      </p:nvGrpSpPr>
      <p:grpSpPr>
        <a:xfrm>
          <a:off x="0" y="0"/>
          <a:ext cx="0" cy="0"/>
          <a:chOff x="0" y="0"/>
          <a:chExt cx="0" cy="0"/>
        </a:xfrm>
      </p:grpSpPr>
      <p:sp>
        <p:nvSpPr>
          <p:cNvPr id="158" name="Google Shape;158;p36"/>
          <p:cNvSpPr>
            <a:spLocks noGrp="1"/>
          </p:cNvSpPr>
          <p:nvPr>
            <p:ph type="pic" idx="2"/>
          </p:nvPr>
        </p:nvSpPr>
        <p:spPr>
          <a:xfrm>
            <a:off x="2350527" y="3069865"/>
            <a:ext cx="4418885" cy="2953593"/>
          </a:xfrm>
          <a:prstGeom prst="rect">
            <a:avLst/>
          </a:prstGeom>
          <a:noFill/>
          <a:ln>
            <a:noFill/>
          </a:ln>
        </p:spPr>
      </p:sp>
      <p:sp>
        <p:nvSpPr>
          <p:cNvPr id="159" name="Google Shape;159;p36"/>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160" name="Google Shape;160;p36"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161" name="Google Shape;161;p36"/>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162" name="Google Shape;162;p36"/>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163" name="Google Shape;163;p36"/>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17_Title Slide">
  <p:cSld name="17_Title Slide">
    <p:bg>
      <p:bgPr>
        <a:solidFill>
          <a:srgbClr val="F9F9F9"/>
        </a:solidFill>
        <a:effectLst/>
      </p:bgPr>
    </p:bg>
    <p:spTree>
      <p:nvGrpSpPr>
        <p:cNvPr id="1" name="Shape 164"/>
        <p:cNvGrpSpPr/>
        <p:nvPr/>
      </p:nvGrpSpPr>
      <p:grpSpPr>
        <a:xfrm>
          <a:off x="0" y="0"/>
          <a:ext cx="0" cy="0"/>
          <a:chOff x="0" y="0"/>
          <a:chExt cx="0" cy="0"/>
        </a:xfrm>
      </p:grpSpPr>
      <p:sp>
        <p:nvSpPr>
          <p:cNvPr id="165" name="Google Shape;165;p37"/>
          <p:cNvSpPr>
            <a:spLocks noGrp="1"/>
          </p:cNvSpPr>
          <p:nvPr>
            <p:ph type="pic" idx="2"/>
          </p:nvPr>
        </p:nvSpPr>
        <p:spPr>
          <a:xfrm>
            <a:off x="2230510" y="3236000"/>
            <a:ext cx="4221171" cy="3752357"/>
          </a:xfrm>
          <a:prstGeom prst="rect">
            <a:avLst/>
          </a:prstGeom>
          <a:noFill/>
          <a:ln>
            <a:noFill/>
          </a:ln>
        </p:spPr>
      </p:sp>
      <p:sp>
        <p:nvSpPr>
          <p:cNvPr id="166" name="Google Shape;166;p37"/>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167" name="Google Shape;167;p37"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168" name="Google Shape;168;p37"/>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169" name="Google Shape;169;p37"/>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170" name="Google Shape;170;p37"/>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8_Title Slide">
  <p:cSld name="18_Title Slide">
    <p:bg>
      <p:bgPr>
        <a:solidFill>
          <a:srgbClr val="F9F9F9"/>
        </a:solidFill>
        <a:effectLst/>
      </p:bgPr>
    </p:bg>
    <p:spTree>
      <p:nvGrpSpPr>
        <p:cNvPr id="1" name="Shape 171"/>
        <p:cNvGrpSpPr/>
        <p:nvPr/>
      </p:nvGrpSpPr>
      <p:grpSpPr>
        <a:xfrm>
          <a:off x="0" y="0"/>
          <a:ext cx="0" cy="0"/>
          <a:chOff x="0" y="0"/>
          <a:chExt cx="0" cy="0"/>
        </a:xfrm>
      </p:grpSpPr>
      <p:sp>
        <p:nvSpPr>
          <p:cNvPr id="172" name="Google Shape;172;p38"/>
          <p:cNvSpPr>
            <a:spLocks noGrp="1"/>
          </p:cNvSpPr>
          <p:nvPr>
            <p:ph type="pic" idx="2"/>
          </p:nvPr>
        </p:nvSpPr>
        <p:spPr>
          <a:xfrm>
            <a:off x="8948326" y="3143677"/>
            <a:ext cx="4099728" cy="2896634"/>
          </a:xfrm>
          <a:prstGeom prst="rect">
            <a:avLst/>
          </a:prstGeom>
          <a:noFill/>
          <a:ln>
            <a:noFill/>
          </a:ln>
        </p:spPr>
      </p:sp>
      <p:sp>
        <p:nvSpPr>
          <p:cNvPr id="173" name="Google Shape;173;p38"/>
          <p:cNvSpPr/>
          <p:nvPr/>
        </p:nvSpPr>
        <p:spPr>
          <a:xfrm>
            <a:off x="5668401" y="3546502"/>
            <a:ext cx="1637814" cy="1637814"/>
          </a:xfrm>
          <a:prstGeom prst="ellipse">
            <a:avLst/>
          </a:prstGeom>
          <a:solidFill>
            <a:srgbClr val="66FF33"/>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174" name="Google Shape;174;p38"/>
          <p:cNvSpPr/>
          <p:nvPr/>
        </p:nvSpPr>
        <p:spPr>
          <a:xfrm>
            <a:off x="2473929" y="3541473"/>
            <a:ext cx="1637814" cy="1637814"/>
          </a:xfrm>
          <a:prstGeom prst="ellipse">
            <a:avLst/>
          </a:prstGeom>
          <a:solidFill>
            <a:srgbClr val="66FF33"/>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175" name="Google Shape;175;p38"/>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176" name="Google Shape;176;p38"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177" name="Google Shape;177;p38"/>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178" name="Google Shape;178;p38"/>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179" name="Google Shape;179;p38"/>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9_Title Slide">
  <p:cSld name="19_Title Slide">
    <p:bg>
      <p:bgPr>
        <a:solidFill>
          <a:srgbClr val="F9F9F9"/>
        </a:solidFill>
        <a:effectLst/>
      </p:bgPr>
    </p:bg>
    <p:spTree>
      <p:nvGrpSpPr>
        <p:cNvPr id="1" name="Shape 180"/>
        <p:cNvGrpSpPr/>
        <p:nvPr/>
      </p:nvGrpSpPr>
      <p:grpSpPr>
        <a:xfrm>
          <a:off x="0" y="0"/>
          <a:ext cx="0" cy="0"/>
          <a:chOff x="0" y="0"/>
          <a:chExt cx="0" cy="0"/>
        </a:xfrm>
      </p:grpSpPr>
      <p:sp>
        <p:nvSpPr>
          <p:cNvPr id="181" name="Google Shape;181;p39"/>
          <p:cNvSpPr>
            <a:spLocks noGrp="1"/>
          </p:cNvSpPr>
          <p:nvPr>
            <p:ph type="pic" idx="2"/>
          </p:nvPr>
        </p:nvSpPr>
        <p:spPr>
          <a:xfrm>
            <a:off x="6048910" y="6318694"/>
            <a:ext cx="2009346" cy="1909270"/>
          </a:xfrm>
          <a:prstGeom prst="rect">
            <a:avLst/>
          </a:prstGeom>
          <a:noFill/>
          <a:ln>
            <a:noFill/>
          </a:ln>
        </p:spPr>
      </p:sp>
      <p:sp>
        <p:nvSpPr>
          <p:cNvPr id="182" name="Google Shape;182;p39"/>
          <p:cNvSpPr>
            <a:spLocks noGrp="1"/>
          </p:cNvSpPr>
          <p:nvPr>
            <p:ph type="pic" idx="3"/>
          </p:nvPr>
        </p:nvSpPr>
        <p:spPr>
          <a:xfrm>
            <a:off x="3500413" y="4088363"/>
            <a:ext cx="2009346" cy="1909270"/>
          </a:xfrm>
          <a:prstGeom prst="rect">
            <a:avLst/>
          </a:prstGeom>
          <a:noFill/>
          <a:ln>
            <a:noFill/>
          </a:ln>
        </p:spPr>
      </p:sp>
      <p:sp>
        <p:nvSpPr>
          <p:cNvPr id="183" name="Google Shape;183;p39"/>
          <p:cNvSpPr>
            <a:spLocks noGrp="1"/>
          </p:cNvSpPr>
          <p:nvPr>
            <p:ph type="pic" idx="4"/>
          </p:nvPr>
        </p:nvSpPr>
        <p:spPr>
          <a:xfrm>
            <a:off x="985756" y="4088363"/>
            <a:ext cx="2009346" cy="1909269"/>
          </a:xfrm>
          <a:prstGeom prst="rect">
            <a:avLst/>
          </a:prstGeom>
          <a:noFill/>
          <a:ln>
            <a:noFill/>
          </a:ln>
        </p:spPr>
      </p:sp>
      <p:sp>
        <p:nvSpPr>
          <p:cNvPr id="184" name="Google Shape;184;p39"/>
          <p:cNvSpPr>
            <a:spLocks noGrp="1"/>
          </p:cNvSpPr>
          <p:nvPr>
            <p:ph type="pic" idx="5"/>
          </p:nvPr>
        </p:nvSpPr>
        <p:spPr>
          <a:xfrm>
            <a:off x="8049814" y="1"/>
            <a:ext cx="6580587" cy="6318697"/>
          </a:xfrm>
          <a:prstGeom prst="rect">
            <a:avLst/>
          </a:prstGeom>
          <a:noFill/>
          <a:ln>
            <a:noFill/>
          </a:ln>
        </p:spPr>
      </p:sp>
      <p:sp>
        <p:nvSpPr>
          <p:cNvPr id="185" name="Google Shape;185;p39"/>
          <p:cNvSpPr/>
          <p:nvPr/>
        </p:nvSpPr>
        <p:spPr>
          <a:xfrm>
            <a:off x="987551" y="6320332"/>
            <a:ext cx="5061359" cy="1909269"/>
          </a:xfrm>
          <a:prstGeom prst="rect">
            <a:avLst/>
          </a:prstGeom>
          <a:solidFill>
            <a:srgbClr val="153860"/>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186" name="Google Shape;186;p39"/>
          <p:cNvSpPr/>
          <p:nvPr/>
        </p:nvSpPr>
        <p:spPr>
          <a:xfrm>
            <a:off x="8054034" y="6320332"/>
            <a:ext cx="6576367" cy="1909269"/>
          </a:xfrm>
          <a:prstGeom prst="rect">
            <a:avLst/>
          </a:prstGeom>
          <a:solidFill>
            <a:srgbClr val="FFFFFF"/>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187" name="Google Shape;187;p39"/>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188" name="Google Shape;188;p39"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189" name="Google Shape;189;p39"/>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190" name="Google Shape;190;p39"/>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191" name="Google Shape;191;p39"/>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20_Title Slide">
  <p:cSld name="20_Title Slide">
    <p:bg>
      <p:bgPr>
        <a:solidFill>
          <a:srgbClr val="F9F9F9"/>
        </a:solidFill>
        <a:effectLst/>
      </p:bgPr>
    </p:bg>
    <p:spTree>
      <p:nvGrpSpPr>
        <p:cNvPr id="1" name="Shape 192"/>
        <p:cNvGrpSpPr/>
        <p:nvPr/>
      </p:nvGrpSpPr>
      <p:grpSpPr>
        <a:xfrm>
          <a:off x="0" y="0"/>
          <a:ext cx="0" cy="0"/>
          <a:chOff x="0" y="0"/>
          <a:chExt cx="0" cy="0"/>
        </a:xfrm>
      </p:grpSpPr>
      <p:sp>
        <p:nvSpPr>
          <p:cNvPr id="193" name="Google Shape;193;p40"/>
          <p:cNvSpPr>
            <a:spLocks noGrp="1"/>
          </p:cNvSpPr>
          <p:nvPr>
            <p:ph type="pic" idx="2"/>
          </p:nvPr>
        </p:nvSpPr>
        <p:spPr>
          <a:xfrm>
            <a:off x="987550" y="855877"/>
            <a:ext cx="5288891" cy="7373722"/>
          </a:xfrm>
          <a:prstGeom prst="rect">
            <a:avLst/>
          </a:prstGeom>
          <a:noFill/>
          <a:ln>
            <a:noFill/>
          </a:ln>
        </p:spPr>
      </p:sp>
      <p:sp>
        <p:nvSpPr>
          <p:cNvPr id="194" name="Google Shape;194;p40"/>
          <p:cNvSpPr>
            <a:spLocks noGrp="1"/>
          </p:cNvSpPr>
          <p:nvPr>
            <p:ph type="pic" idx="3"/>
          </p:nvPr>
        </p:nvSpPr>
        <p:spPr>
          <a:xfrm>
            <a:off x="11169882" y="1"/>
            <a:ext cx="2429074" cy="2387098"/>
          </a:xfrm>
          <a:prstGeom prst="rect">
            <a:avLst/>
          </a:prstGeom>
          <a:noFill/>
          <a:ln>
            <a:noFill/>
          </a:ln>
        </p:spPr>
      </p:sp>
      <p:sp>
        <p:nvSpPr>
          <p:cNvPr id="195" name="Google Shape;195;p40"/>
          <p:cNvSpPr>
            <a:spLocks noGrp="1"/>
          </p:cNvSpPr>
          <p:nvPr>
            <p:ph type="pic" idx="4"/>
          </p:nvPr>
        </p:nvSpPr>
        <p:spPr>
          <a:xfrm>
            <a:off x="5498903" y="-1"/>
            <a:ext cx="2429075" cy="2387099"/>
          </a:xfrm>
          <a:prstGeom prst="rect">
            <a:avLst/>
          </a:prstGeom>
          <a:noFill/>
          <a:ln>
            <a:noFill/>
          </a:ln>
        </p:spPr>
      </p:sp>
      <p:sp>
        <p:nvSpPr>
          <p:cNvPr id="196" name="Google Shape;196;p40"/>
          <p:cNvSpPr/>
          <p:nvPr/>
        </p:nvSpPr>
        <p:spPr>
          <a:xfrm>
            <a:off x="8723162" y="6795739"/>
            <a:ext cx="991773" cy="754669"/>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197" name="Google Shape;197;p40"/>
          <p:cNvSpPr/>
          <p:nvPr/>
        </p:nvSpPr>
        <p:spPr>
          <a:xfrm flipH="1">
            <a:off x="7731389" y="6795739"/>
            <a:ext cx="991774" cy="754669"/>
          </a:xfrm>
          <a:prstGeom prst="rect">
            <a:avLst/>
          </a:prstGeom>
          <a:solidFill>
            <a:srgbClr val="153860"/>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198" name="Google Shape;198;p40"/>
          <p:cNvSpPr/>
          <p:nvPr/>
        </p:nvSpPr>
        <p:spPr>
          <a:xfrm>
            <a:off x="7922793" y="-2"/>
            <a:ext cx="3247091" cy="2387099"/>
          </a:xfrm>
          <a:prstGeom prst="rect">
            <a:avLst/>
          </a:prstGeom>
          <a:solidFill>
            <a:srgbClr val="153860"/>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199" name="Google Shape;199;p40"/>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200" name="Google Shape;200;p40"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201" name="Google Shape;201;p40"/>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202" name="Google Shape;202;p40"/>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203" name="Google Shape;203;p40"/>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21_Title Slide">
  <p:cSld name="21_Title Slide">
    <p:bg>
      <p:bgPr>
        <a:solidFill>
          <a:srgbClr val="F9F9F9"/>
        </a:solidFill>
        <a:effectLst/>
      </p:bgPr>
    </p:bg>
    <p:spTree>
      <p:nvGrpSpPr>
        <p:cNvPr id="1" name="Shape 204"/>
        <p:cNvGrpSpPr/>
        <p:nvPr/>
      </p:nvGrpSpPr>
      <p:grpSpPr>
        <a:xfrm>
          <a:off x="0" y="0"/>
          <a:ext cx="0" cy="0"/>
          <a:chOff x="0" y="0"/>
          <a:chExt cx="0" cy="0"/>
        </a:xfrm>
      </p:grpSpPr>
      <p:sp>
        <p:nvSpPr>
          <p:cNvPr id="205" name="Google Shape;205;p41"/>
          <p:cNvSpPr>
            <a:spLocks noGrp="1"/>
          </p:cNvSpPr>
          <p:nvPr>
            <p:ph type="pic" idx="2"/>
          </p:nvPr>
        </p:nvSpPr>
        <p:spPr>
          <a:xfrm>
            <a:off x="2970508" y="5062891"/>
            <a:ext cx="4935625" cy="3166710"/>
          </a:xfrm>
          <a:prstGeom prst="rect">
            <a:avLst/>
          </a:prstGeom>
          <a:noFill/>
          <a:ln>
            <a:noFill/>
          </a:ln>
        </p:spPr>
      </p:sp>
      <p:sp>
        <p:nvSpPr>
          <p:cNvPr id="206" name="Google Shape;206;p41"/>
          <p:cNvSpPr>
            <a:spLocks noGrp="1"/>
          </p:cNvSpPr>
          <p:nvPr>
            <p:ph type="pic" idx="3"/>
          </p:nvPr>
        </p:nvSpPr>
        <p:spPr>
          <a:xfrm>
            <a:off x="7906131" y="965601"/>
            <a:ext cx="5112705" cy="4097291"/>
          </a:xfrm>
          <a:prstGeom prst="rect">
            <a:avLst/>
          </a:prstGeom>
          <a:noFill/>
          <a:ln>
            <a:noFill/>
          </a:ln>
        </p:spPr>
      </p:sp>
      <p:sp>
        <p:nvSpPr>
          <p:cNvPr id="207" name="Google Shape;207;p41"/>
          <p:cNvSpPr/>
          <p:nvPr/>
        </p:nvSpPr>
        <p:spPr>
          <a:xfrm>
            <a:off x="13641247" y="-32456"/>
            <a:ext cx="998060" cy="998060"/>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208" name="Google Shape;208;p41"/>
          <p:cNvSpPr/>
          <p:nvPr/>
        </p:nvSpPr>
        <p:spPr>
          <a:xfrm>
            <a:off x="7906131" y="5062894"/>
            <a:ext cx="5112705" cy="3166707"/>
          </a:xfrm>
          <a:prstGeom prst="rect">
            <a:avLst/>
          </a:prstGeom>
          <a:solidFill>
            <a:srgbClr val="153860"/>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209" name="Google Shape;209;p41"/>
          <p:cNvSpPr/>
          <p:nvPr/>
        </p:nvSpPr>
        <p:spPr>
          <a:xfrm>
            <a:off x="11705987" y="-1"/>
            <a:ext cx="1976846" cy="965607"/>
          </a:xfrm>
          <a:prstGeom prst="rect">
            <a:avLst/>
          </a:prstGeom>
          <a:solidFill>
            <a:srgbClr val="FFFFFF"/>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210" name="Google Shape;210;p41"/>
          <p:cNvSpPr/>
          <p:nvPr/>
        </p:nvSpPr>
        <p:spPr>
          <a:xfrm>
            <a:off x="2970507" y="4006390"/>
            <a:ext cx="2829156" cy="59415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211" name="Google Shape;211;p41"/>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212" name="Google Shape;212;p41"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213" name="Google Shape;213;p41"/>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214" name="Google Shape;214;p41"/>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215" name="Google Shape;215;p41"/>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22_Title Slide">
  <p:cSld name="22_Title Slide">
    <p:bg>
      <p:bgPr>
        <a:solidFill>
          <a:srgbClr val="F9F9F9"/>
        </a:solidFill>
        <a:effectLst/>
      </p:bgPr>
    </p:bg>
    <p:spTree>
      <p:nvGrpSpPr>
        <p:cNvPr id="1" name="Shape 216"/>
        <p:cNvGrpSpPr/>
        <p:nvPr/>
      </p:nvGrpSpPr>
      <p:grpSpPr>
        <a:xfrm>
          <a:off x="0" y="0"/>
          <a:ext cx="0" cy="0"/>
          <a:chOff x="0" y="0"/>
          <a:chExt cx="0" cy="0"/>
        </a:xfrm>
      </p:grpSpPr>
      <p:sp>
        <p:nvSpPr>
          <p:cNvPr id="217" name="Google Shape;217;p42"/>
          <p:cNvSpPr>
            <a:spLocks noGrp="1"/>
          </p:cNvSpPr>
          <p:nvPr>
            <p:ph type="pic" idx="2"/>
          </p:nvPr>
        </p:nvSpPr>
        <p:spPr>
          <a:xfrm>
            <a:off x="987551" y="4827686"/>
            <a:ext cx="3441240" cy="3401910"/>
          </a:xfrm>
          <a:prstGeom prst="rect">
            <a:avLst/>
          </a:prstGeom>
          <a:noFill/>
          <a:ln>
            <a:noFill/>
          </a:ln>
        </p:spPr>
      </p:sp>
      <p:sp>
        <p:nvSpPr>
          <p:cNvPr id="218" name="Google Shape;218;p42"/>
          <p:cNvSpPr>
            <a:spLocks noGrp="1"/>
          </p:cNvSpPr>
          <p:nvPr>
            <p:ph type="pic" idx="3"/>
          </p:nvPr>
        </p:nvSpPr>
        <p:spPr>
          <a:xfrm>
            <a:off x="4428790" y="-21603"/>
            <a:ext cx="3423515" cy="3423515"/>
          </a:xfrm>
          <a:prstGeom prst="rect">
            <a:avLst/>
          </a:prstGeom>
          <a:noFill/>
          <a:ln>
            <a:noFill/>
          </a:ln>
        </p:spPr>
      </p:sp>
      <p:sp>
        <p:nvSpPr>
          <p:cNvPr id="219" name="Google Shape;219;p42"/>
          <p:cNvSpPr>
            <a:spLocks noGrp="1"/>
          </p:cNvSpPr>
          <p:nvPr>
            <p:ph type="pic" idx="4"/>
          </p:nvPr>
        </p:nvSpPr>
        <p:spPr>
          <a:xfrm>
            <a:off x="8222405" y="3893267"/>
            <a:ext cx="6407996" cy="3423515"/>
          </a:xfrm>
          <a:prstGeom prst="rect">
            <a:avLst/>
          </a:prstGeom>
          <a:noFill/>
          <a:ln>
            <a:noFill/>
          </a:ln>
        </p:spPr>
      </p:sp>
      <p:sp>
        <p:nvSpPr>
          <p:cNvPr id="220" name="Google Shape;220;p42"/>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221" name="Google Shape;221;p42"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222" name="Google Shape;222;p42"/>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223" name="Google Shape;223;p42"/>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224" name="Google Shape;224;p42"/>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23_Title Slide">
  <p:cSld name="23_Title Slide">
    <p:bg>
      <p:bgPr>
        <a:solidFill>
          <a:srgbClr val="F9F9F9"/>
        </a:solidFill>
        <a:effectLst/>
      </p:bgPr>
    </p:bg>
    <p:spTree>
      <p:nvGrpSpPr>
        <p:cNvPr id="1" name="Shape 225"/>
        <p:cNvGrpSpPr/>
        <p:nvPr/>
      </p:nvGrpSpPr>
      <p:grpSpPr>
        <a:xfrm>
          <a:off x="0" y="0"/>
          <a:ext cx="0" cy="0"/>
          <a:chOff x="0" y="0"/>
          <a:chExt cx="0" cy="0"/>
        </a:xfrm>
      </p:grpSpPr>
      <p:sp>
        <p:nvSpPr>
          <p:cNvPr id="226" name="Google Shape;226;p43"/>
          <p:cNvSpPr>
            <a:spLocks noGrp="1"/>
          </p:cNvSpPr>
          <p:nvPr>
            <p:ph type="pic" idx="2"/>
          </p:nvPr>
        </p:nvSpPr>
        <p:spPr>
          <a:xfrm>
            <a:off x="7881432" y="4474795"/>
            <a:ext cx="2676124" cy="2676122"/>
          </a:xfrm>
          <a:prstGeom prst="rect">
            <a:avLst/>
          </a:prstGeom>
          <a:noFill/>
          <a:ln>
            <a:noFill/>
          </a:ln>
        </p:spPr>
      </p:sp>
      <p:sp>
        <p:nvSpPr>
          <p:cNvPr id="227" name="Google Shape;227;p43"/>
          <p:cNvSpPr>
            <a:spLocks noGrp="1"/>
          </p:cNvSpPr>
          <p:nvPr>
            <p:ph type="pic" idx="3"/>
          </p:nvPr>
        </p:nvSpPr>
        <p:spPr>
          <a:xfrm>
            <a:off x="5205310" y="4474795"/>
            <a:ext cx="2676124" cy="2676122"/>
          </a:xfrm>
          <a:prstGeom prst="rect">
            <a:avLst/>
          </a:prstGeom>
          <a:noFill/>
          <a:ln>
            <a:noFill/>
          </a:ln>
        </p:spPr>
      </p:sp>
      <p:sp>
        <p:nvSpPr>
          <p:cNvPr id="228" name="Google Shape;228;p43"/>
          <p:cNvSpPr>
            <a:spLocks noGrp="1"/>
          </p:cNvSpPr>
          <p:nvPr>
            <p:ph type="pic" idx="4"/>
          </p:nvPr>
        </p:nvSpPr>
        <p:spPr>
          <a:xfrm>
            <a:off x="2529189" y="4474795"/>
            <a:ext cx="2676123" cy="2676122"/>
          </a:xfrm>
          <a:prstGeom prst="rect">
            <a:avLst/>
          </a:prstGeom>
          <a:noFill/>
          <a:ln>
            <a:noFill/>
          </a:ln>
        </p:spPr>
      </p:sp>
      <p:sp>
        <p:nvSpPr>
          <p:cNvPr id="229" name="Google Shape;229;p43"/>
          <p:cNvSpPr>
            <a:spLocks noGrp="1"/>
          </p:cNvSpPr>
          <p:nvPr>
            <p:ph type="pic" idx="5"/>
          </p:nvPr>
        </p:nvSpPr>
        <p:spPr>
          <a:xfrm>
            <a:off x="10557552" y="1798672"/>
            <a:ext cx="2676124" cy="2676123"/>
          </a:xfrm>
          <a:prstGeom prst="rect">
            <a:avLst/>
          </a:prstGeom>
          <a:noFill/>
          <a:ln>
            <a:noFill/>
          </a:ln>
        </p:spPr>
      </p:sp>
      <p:sp>
        <p:nvSpPr>
          <p:cNvPr id="230" name="Google Shape;230;p43"/>
          <p:cNvSpPr>
            <a:spLocks noGrp="1"/>
          </p:cNvSpPr>
          <p:nvPr>
            <p:ph type="pic" idx="6"/>
          </p:nvPr>
        </p:nvSpPr>
        <p:spPr>
          <a:xfrm>
            <a:off x="7881429" y="1798673"/>
            <a:ext cx="2676124" cy="2676123"/>
          </a:xfrm>
          <a:prstGeom prst="rect">
            <a:avLst/>
          </a:prstGeom>
          <a:noFill/>
          <a:ln>
            <a:noFill/>
          </a:ln>
        </p:spPr>
      </p:sp>
      <p:sp>
        <p:nvSpPr>
          <p:cNvPr id="231" name="Google Shape;231;p43"/>
          <p:cNvSpPr>
            <a:spLocks noGrp="1"/>
          </p:cNvSpPr>
          <p:nvPr>
            <p:ph type="pic" idx="7"/>
          </p:nvPr>
        </p:nvSpPr>
        <p:spPr>
          <a:xfrm>
            <a:off x="5205308" y="1798673"/>
            <a:ext cx="2676123" cy="2676123"/>
          </a:xfrm>
          <a:prstGeom prst="rect">
            <a:avLst/>
          </a:prstGeom>
          <a:noFill/>
          <a:ln>
            <a:noFill/>
          </a:ln>
        </p:spPr>
      </p:sp>
      <p:sp>
        <p:nvSpPr>
          <p:cNvPr id="232" name="Google Shape;232;p43"/>
          <p:cNvSpPr>
            <a:spLocks noGrp="1"/>
          </p:cNvSpPr>
          <p:nvPr>
            <p:ph type="pic" idx="8"/>
          </p:nvPr>
        </p:nvSpPr>
        <p:spPr>
          <a:xfrm>
            <a:off x="2529187" y="1798673"/>
            <a:ext cx="2676123" cy="2676123"/>
          </a:xfrm>
          <a:prstGeom prst="rect">
            <a:avLst/>
          </a:prstGeom>
          <a:noFill/>
          <a:ln>
            <a:noFill/>
          </a:ln>
        </p:spPr>
      </p:sp>
      <p:sp>
        <p:nvSpPr>
          <p:cNvPr id="233" name="Google Shape;233;p43"/>
          <p:cNvSpPr>
            <a:spLocks noGrp="1"/>
          </p:cNvSpPr>
          <p:nvPr>
            <p:ph type="pic" idx="9"/>
          </p:nvPr>
        </p:nvSpPr>
        <p:spPr>
          <a:xfrm>
            <a:off x="10557552" y="4474793"/>
            <a:ext cx="2676124" cy="2676123"/>
          </a:xfrm>
          <a:prstGeom prst="rect">
            <a:avLst/>
          </a:prstGeom>
          <a:noFill/>
          <a:ln>
            <a:noFill/>
          </a:ln>
        </p:spPr>
      </p:sp>
      <p:sp>
        <p:nvSpPr>
          <p:cNvPr id="234" name="Google Shape;234;p43"/>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235" name="Google Shape;235;p43"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236" name="Google Shape;236;p43"/>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237" name="Google Shape;237;p43"/>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238" name="Google Shape;238;p43"/>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24_Title Slide">
  <p:cSld name="24_Title Slide">
    <p:bg>
      <p:bgPr>
        <a:solidFill>
          <a:srgbClr val="F9F9F9"/>
        </a:solidFill>
        <a:effectLst/>
      </p:bgPr>
    </p:bg>
    <p:spTree>
      <p:nvGrpSpPr>
        <p:cNvPr id="1" name="Shape 239"/>
        <p:cNvGrpSpPr/>
        <p:nvPr/>
      </p:nvGrpSpPr>
      <p:grpSpPr>
        <a:xfrm>
          <a:off x="0" y="0"/>
          <a:ext cx="0" cy="0"/>
          <a:chOff x="0" y="0"/>
          <a:chExt cx="0" cy="0"/>
        </a:xfrm>
      </p:grpSpPr>
      <p:sp>
        <p:nvSpPr>
          <p:cNvPr id="240" name="Google Shape;240;p44"/>
          <p:cNvSpPr>
            <a:spLocks noGrp="1"/>
          </p:cNvSpPr>
          <p:nvPr>
            <p:ph type="pic" idx="2"/>
          </p:nvPr>
        </p:nvSpPr>
        <p:spPr>
          <a:xfrm>
            <a:off x="6241309" y="1798673"/>
            <a:ext cx="4267676" cy="2490037"/>
          </a:xfrm>
          <a:prstGeom prst="rect">
            <a:avLst/>
          </a:prstGeom>
          <a:noFill/>
          <a:ln>
            <a:noFill/>
          </a:ln>
        </p:spPr>
      </p:sp>
      <p:sp>
        <p:nvSpPr>
          <p:cNvPr id="241" name="Google Shape;241;p44"/>
          <p:cNvSpPr>
            <a:spLocks noGrp="1"/>
          </p:cNvSpPr>
          <p:nvPr>
            <p:ph type="pic" idx="3"/>
          </p:nvPr>
        </p:nvSpPr>
        <p:spPr>
          <a:xfrm>
            <a:off x="3587492" y="1798673"/>
            <a:ext cx="2392776" cy="2490037"/>
          </a:xfrm>
          <a:prstGeom prst="rect">
            <a:avLst/>
          </a:prstGeom>
          <a:noFill/>
          <a:ln>
            <a:noFill/>
          </a:ln>
        </p:spPr>
      </p:sp>
      <p:sp>
        <p:nvSpPr>
          <p:cNvPr id="242" name="Google Shape;242;p44"/>
          <p:cNvSpPr>
            <a:spLocks noGrp="1"/>
          </p:cNvSpPr>
          <p:nvPr>
            <p:ph type="pic" idx="4"/>
          </p:nvPr>
        </p:nvSpPr>
        <p:spPr>
          <a:xfrm>
            <a:off x="933675" y="1798673"/>
            <a:ext cx="2392776" cy="2490037"/>
          </a:xfrm>
          <a:prstGeom prst="rect">
            <a:avLst/>
          </a:prstGeom>
          <a:noFill/>
          <a:ln>
            <a:noFill/>
          </a:ln>
        </p:spPr>
      </p:sp>
      <p:sp>
        <p:nvSpPr>
          <p:cNvPr id="243" name="Google Shape;243;p44"/>
          <p:cNvSpPr>
            <a:spLocks noGrp="1"/>
          </p:cNvSpPr>
          <p:nvPr>
            <p:ph type="pic" idx="5"/>
          </p:nvPr>
        </p:nvSpPr>
        <p:spPr>
          <a:xfrm>
            <a:off x="8116213" y="4475587"/>
            <a:ext cx="2392772" cy="2889031"/>
          </a:xfrm>
          <a:prstGeom prst="rect">
            <a:avLst/>
          </a:prstGeom>
          <a:noFill/>
          <a:ln>
            <a:noFill/>
          </a:ln>
        </p:spPr>
      </p:sp>
      <p:sp>
        <p:nvSpPr>
          <p:cNvPr id="244" name="Google Shape;244;p44"/>
          <p:cNvSpPr>
            <a:spLocks noGrp="1"/>
          </p:cNvSpPr>
          <p:nvPr>
            <p:ph type="pic" idx="6"/>
          </p:nvPr>
        </p:nvSpPr>
        <p:spPr>
          <a:xfrm>
            <a:off x="933675" y="4475587"/>
            <a:ext cx="6921498" cy="2889031"/>
          </a:xfrm>
          <a:prstGeom prst="rect">
            <a:avLst/>
          </a:prstGeom>
          <a:noFill/>
          <a:ln>
            <a:noFill/>
          </a:ln>
        </p:spPr>
      </p:sp>
      <p:sp>
        <p:nvSpPr>
          <p:cNvPr id="245" name="Google Shape;245;p44"/>
          <p:cNvSpPr>
            <a:spLocks noGrp="1"/>
          </p:cNvSpPr>
          <p:nvPr>
            <p:ph type="pic" idx="7"/>
          </p:nvPr>
        </p:nvSpPr>
        <p:spPr>
          <a:xfrm>
            <a:off x="10770025" y="1798673"/>
            <a:ext cx="3891977" cy="5565945"/>
          </a:xfrm>
          <a:prstGeom prst="rect">
            <a:avLst/>
          </a:prstGeom>
          <a:noFill/>
          <a:ln>
            <a:noFill/>
          </a:ln>
        </p:spPr>
      </p:sp>
      <p:sp>
        <p:nvSpPr>
          <p:cNvPr id="246" name="Google Shape;246;p44"/>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247" name="Google Shape;247;p44"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248" name="Google Shape;248;p44"/>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249" name="Google Shape;249;p44"/>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250" name="Google Shape;250;p44"/>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25_Title Slide">
  <p:cSld name="25_Title Slide">
    <p:bg>
      <p:bgPr>
        <a:solidFill>
          <a:srgbClr val="F9F9F9"/>
        </a:solidFill>
        <a:effectLst/>
      </p:bgPr>
    </p:bg>
    <p:spTree>
      <p:nvGrpSpPr>
        <p:cNvPr id="1" name="Shape 251"/>
        <p:cNvGrpSpPr/>
        <p:nvPr/>
      </p:nvGrpSpPr>
      <p:grpSpPr>
        <a:xfrm>
          <a:off x="0" y="0"/>
          <a:ext cx="0" cy="0"/>
          <a:chOff x="0" y="0"/>
          <a:chExt cx="0" cy="0"/>
        </a:xfrm>
      </p:grpSpPr>
      <p:sp>
        <p:nvSpPr>
          <p:cNvPr id="252" name="Google Shape;252;p45"/>
          <p:cNvSpPr>
            <a:spLocks noGrp="1"/>
          </p:cNvSpPr>
          <p:nvPr>
            <p:ph type="pic" idx="2"/>
          </p:nvPr>
        </p:nvSpPr>
        <p:spPr>
          <a:xfrm>
            <a:off x="8470710" y="2290570"/>
            <a:ext cx="4940018" cy="2722909"/>
          </a:xfrm>
          <a:prstGeom prst="rect">
            <a:avLst/>
          </a:prstGeom>
          <a:noFill/>
          <a:ln>
            <a:noFill/>
          </a:ln>
        </p:spPr>
      </p:sp>
      <p:sp>
        <p:nvSpPr>
          <p:cNvPr id="253" name="Google Shape;253;p45"/>
          <p:cNvSpPr/>
          <p:nvPr/>
        </p:nvSpPr>
        <p:spPr>
          <a:xfrm>
            <a:off x="2328134" y="5370404"/>
            <a:ext cx="763561" cy="789536"/>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254" name="Google Shape;254;p45"/>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255" name="Google Shape;255;p45"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256" name="Google Shape;256;p45"/>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257" name="Google Shape;257;p45"/>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258" name="Google Shape;258;p45"/>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4_Title Slide copy">
  <p:cSld name="4_Title Slide copy">
    <p:bg>
      <p:bgPr>
        <a:solidFill>
          <a:srgbClr val="F9F9F9"/>
        </a:solidFill>
        <a:effectLst/>
      </p:bgPr>
    </p:bg>
    <p:spTree>
      <p:nvGrpSpPr>
        <p:cNvPr id="1" name="Shape 22"/>
        <p:cNvGrpSpPr/>
        <p:nvPr/>
      </p:nvGrpSpPr>
      <p:grpSpPr>
        <a:xfrm>
          <a:off x="0" y="0"/>
          <a:ext cx="0" cy="0"/>
          <a:chOff x="0" y="0"/>
          <a:chExt cx="0" cy="0"/>
        </a:xfrm>
      </p:grpSpPr>
      <p:sp>
        <p:nvSpPr>
          <p:cNvPr id="23" name="Google Shape;23;p19"/>
          <p:cNvSpPr/>
          <p:nvPr/>
        </p:nvSpPr>
        <p:spPr>
          <a:xfrm>
            <a:off x="758288" y="-1"/>
            <a:ext cx="13872113" cy="8229602"/>
          </a:xfrm>
          <a:prstGeom prst="rect">
            <a:avLst/>
          </a:prstGeom>
          <a:solidFill>
            <a:srgbClr val="153860"/>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24" name="Google Shape;24;p19"/>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25" name="Google Shape;25;p19"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26" name="Google Shape;26;p19"/>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27" name="Google Shape;27;p19"/>
          <p:cNvSpPr/>
          <p:nvPr/>
        </p:nvSpPr>
        <p:spPr>
          <a:xfrm>
            <a:off x="11120120" y="6946916"/>
            <a:ext cx="807666" cy="835141"/>
          </a:xfrm>
          <a:prstGeom prst="rect">
            <a:avLst/>
          </a:prstGeom>
          <a:solidFill>
            <a:srgbClr val="F4F1E4"/>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28" name="Google Shape;28;p19"/>
          <p:cNvSpPr/>
          <p:nvPr/>
        </p:nvSpPr>
        <p:spPr>
          <a:xfrm flipH="1">
            <a:off x="10312455" y="6946916"/>
            <a:ext cx="807666" cy="83514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29" name="Google Shape;29;p19"/>
          <p:cNvSpPr txBox="1">
            <a:spLocks noGrp="1"/>
          </p:cNvSpPr>
          <p:nvPr>
            <p:ph type="sldNum" idx="12"/>
          </p:nvPr>
        </p:nvSpPr>
        <p:spPr>
          <a:xfrm>
            <a:off x="7071360" y="7408545"/>
            <a:ext cx="3413761" cy="43815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26_Title Slide">
  <p:cSld name="26_Title Slide">
    <p:bg>
      <p:bgPr>
        <a:solidFill>
          <a:srgbClr val="F9F9F9"/>
        </a:solidFill>
        <a:effectLst/>
      </p:bgPr>
    </p:bg>
    <p:spTree>
      <p:nvGrpSpPr>
        <p:cNvPr id="1" name="Shape 259"/>
        <p:cNvGrpSpPr/>
        <p:nvPr/>
      </p:nvGrpSpPr>
      <p:grpSpPr>
        <a:xfrm>
          <a:off x="0" y="0"/>
          <a:ext cx="0" cy="0"/>
          <a:chOff x="0" y="0"/>
          <a:chExt cx="0" cy="0"/>
        </a:xfrm>
      </p:grpSpPr>
      <p:sp>
        <p:nvSpPr>
          <p:cNvPr id="260" name="Google Shape;260;p46"/>
          <p:cNvSpPr>
            <a:spLocks noGrp="1"/>
          </p:cNvSpPr>
          <p:nvPr>
            <p:ph type="pic" idx="2"/>
          </p:nvPr>
        </p:nvSpPr>
        <p:spPr>
          <a:xfrm>
            <a:off x="8338214" y="2528513"/>
            <a:ext cx="4747840" cy="3029450"/>
          </a:xfrm>
          <a:prstGeom prst="rect">
            <a:avLst/>
          </a:prstGeom>
          <a:noFill/>
          <a:ln>
            <a:noFill/>
          </a:ln>
        </p:spPr>
      </p:sp>
      <p:sp>
        <p:nvSpPr>
          <p:cNvPr id="261" name="Google Shape;261;p46"/>
          <p:cNvSpPr/>
          <p:nvPr/>
        </p:nvSpPr>
        <p:spPr>
          <a:xfrm>
            <a:off x="2328134" y="5370404"/>
            <a:ext cx="763561" cy="789536"/>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262" name="Google Shape;262;p46"/>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263" name="Google Shape;263;p46"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264" name="Google Shape;264;p46"/>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265" name="Google Shape;265;p46"/>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266" name="Google Shape;266;p46"/>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27_Title Slide">
  <p:cSld name="27_Title Slide">
    <p:bg>
      <p:bgPr>
        <a:solidFill>
          <a:srgbClr val="F9F9F9"/>
        </a:solidFill>
        <a:effectLst/>
      </p:bgPr>
    </p:bg>
    <p:spTree>
      <p:nvGrpSpPr>
        <p:cNvPr id="1" name="Shape 267"/>
        <p:cNvGrpSpPr/>
        <p:nvPr/>
      </p:nvGrpSpPr>
      <p:grpSpPr>
        <a:xfrm>
          <a:off x="0" y="0"/>
          <a:ext cx="0" cy="0"/>
          <a:chOff x="0" y="0"/>
          <a:chExt cx="0" cy="0"/>
        </a:xfrm>
      </p:grpSpPr>
      <p:sp>
        <p:nvSpPr>
          <p:cNvPr id="268" name="Google Shape;268;p47"/>
          <p:cNvSpPr>
            <a:spLocks noGrp="1"/>
          </p:cNvSpPr>
          <p:nvPr>
            <p:ph type="pic" idx="2"/>
          </p:nvPr>
        </p:nvSpPr>
        <p:spPr>
          <a:xfrm>
            <a:off x="11248116" y="1794611"/>
            <a:ext cx="2379150" cy="4860850"/>
          </a:xfrm>
          <a:prstGeom prst="rect">
            <a:avLst/>
          </a:prstGeom>
          <a:noFill/>
          <a:ln>
            <a:noFill/>
          </a:ln>
        </p:spPr>
      </p:sp>
      <p:sp>
        <p:nvSpPr>
          <p:cNvPr id="269" name="Google Shape;269;p47"/>
          <p:cNvSpPr>
            <a:spLocks noGrp="1"/>
          </p:cNvSpPr>
          <p:nvPr>
            <p:ph type="pic" idx="3"/>
          </p:nvPr>
        </p:nvSpPr>
        <p:spPr>
          <a:xfrm>
            <a:off x="7680962" y="1794614"/>
            <a:ext cx="2379150" cy="4860849"/>
          </a:xfrm>
          <a:prstGeom prst="rect">
            <a:avLst/>
          </a:prstGeom>
          <a:noFill/>
          <a:ln>
            <a:noFill/>
          </a:ln>
        </p:spPr>
      </p:sp>
      <p:sp>
        <p:nvSpPr>
          <p:cNvPr id="270" name="Google Shape;270;p47"/>
          <p:cNvSpPr/>
          <p:nvPr/>
        </p:nvSpPr>
        <p:spPr>
          <a:xfrm>
            <a:off x="2328134" y="5370404"/>
            <a:ext cx="763561" cy="789536"/>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271" name="Google Shape;271;p47"/>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272" name="Google Shape;272;p47"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273" name="Google Shape;273;p47"/>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274" name="Google Shape;274;p47"/>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275" name="Google Shape;275;p47"/>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28_Title Slide">
  <p:cSld name="28_Title Slide">
    <p:bg>
      <p:bgPr>
        <a:solidFill>
          <a:srgbClr val="F9F9F9"/>
        </a:solidFill>
        <a:effectLst/>
      </p:bgPr>
    </p:bg>
    <p:spTree>
      <p:nvGrpSpPr>
        <p:cNvPr id="1" name="Shape 276"/>
        <p:cNvGrpSpPr/>
        <p:nvPr/>
      </p:nvGrpSpPr>
      <p:grpSpPr>
        <a:xfrm>
          <a:off x="0" y="0"/>
          <a:ext cx="0" cy="0"/>
          <a:chOff x="0" y="0"/>
          <a:chExt cx="0" cy="0"/>
        </a:xfrm>
      </p:grpSpPr>
      <p:sp>
        <p:nvSpPr>
          <p:cNvPr id="277" name="Google Shape;277;p48"/>
          <p:cNvSpPr>
            <a:spLocks noGrp="1"/>
          </p:cNvSpPr>
          <p:nvPr>
            <p:ph type="pic" idx="2"/>
          </p:nvPr>
        </p:nvSpPr>
        <p:spPr>
          <a:xfrm>
            <a:off x="8751477" y="2078419"/>
            <a:ext cx="3395627" cy="4689970"/>
          </a:xfrm>
          <a:prstGeom prst="rect">
            <a:avLst/>
          </a:prstGeom>
          <a:noFill/>
          <a:ln>
            <a:noFill/>
          </a:ln>
        </p:spPr>
      </p:sp>
      <p:sp>
        <p:nvSpPr>
          <p:cNvPr id="278" name="Google Shape;278;p48"/>
          <p:cNvSpPr/>
          <p:nvPr/>
        </p:nvSpPr>
        <p:spPr>
          <a:xfrm>
            <a:off x="2328134" y="5370404"/>
            <a:ext cx="763561" cy="789536"/>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279" name="Google Shape;279;p48"/>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280" name="Google Shape;280;p48"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281" name="Google Shape;281;p48"/>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282" name="Google Shape;282;p48"/>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283" name="Google Shape;283;p48"/>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rgbClr val="F9F9F9"/>
        </a:solidFill>
        <a:effectLst/>
      </p:bgPr>
    </p:bg>
    <p:spTree>
      <p:nvGrpSpPr>
        <p:cNvPr id="1" name="Shape 284"/>
        <p:cNvGrpSpPr/>
        <p:nvPr/>
      </p:nvGrpSpPr>
      <p:grpSpPr>
        <a:xfrm>
          <a:off x="0" y="0"/>
          <a:ext cx="0" cy="0"/>
          <a:chOff x="0" y="0"/>
          <a:chExt cx="0" cy="0"/>
        </a:xfrm>
      </p:grpSpPr>
      <p:sp>
        <p:nvSpPr>
          <p:cNvPr id="285" name="Google Shape;285;p49"/>
          <p:cNvSpPr>
            <a:spLocks noGrp="1"/>
          </p:cNvSpPr>
          <p:nvPr>
            <p:ph type="pic" idx="2"/>
          </p:nvPr>
        </p:nvSpPr>
        <p:spPr>
          <a:xfrm>
            <a:off x="2333625" y="2647949"/>
            <a:ext cx="4751071" cy="3510917"/>
          </a:xfrm>
          <a:prstGeom prst="rect">
            <a:avLst/>
          </a:prstGeom>
          <a:noFill/>
          <a:ln>
            <a:noFill/>
          </a:ln>
        </p:spPr>
      </p:sp>
      <p:sp>
        <p:nvSpPr>
          <p:cNvPr id="286" name="Google Shape;286;p49"/>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287" name="Google Shape;287;p49"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288" name="Google Shape;288;p49"/>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289" name="Google Shape;289;p49"/>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290" name="Google Shape;290;p49"/>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rgbClr val="F9F9F9"/>
        </a:solidFill>
        <a:effectLst/>
      </p:bgPr>
    </p:bg>
    <p:spTree>
      <p:nvGrpSpPr>
        <p:cNvPr id="1" name="Shape 291"/>
        <p:cNvGrpSpPr/>
        <p:nvPr/>
      </p:nvGrpSpPr>
      <p:grpSpPr>
        <a:xfrm>
          <a:off x="0" y="0"/>
          <a:ext cx="0" cy="0"/>
          <a:chOff x="0" y="0"/>
          <a:chExt cx="0" cy="0"/>
        </a:xfrm>
      </p:grpSpPr>
      <p:sp>
        <p:nvSpPr>
          <p:cNvPr id="292" name="Google Shape;292;p50"/>
          <p:cNvSpPr>
            <a:spLocks noGrp="1"/>
          </p:cNvSpPr>
          <p:nvPr>
            <p:ph type="pic" idx="2"/>
          </p:nvPr>
        </p:nvSpPr>
        <p:spPr>
          <a:xfrm>
            <a:off x="8618220" y="2217418"/>
            <a:ext cx="6012181" cy="6012183"/>
          </a:xfrm>
          <a:prstGeom prst="rect">
            <a:avLst/>
          </a:prstGeom>
          <a:noFill/>
          <a:ln>
            <a:noFill/>
          </a:ln>
        </p:spPr>
      </p:sp>
      <p:sp>
        <p:nvSpPr>
          <p:cNvPr id="293" name="Google Shape;293;p50"/>
          <p:cNvSpPr/>
          <p:nvPr/>
        </p:nvSpPr>
        <p:spPr>
          <a:xfrm>
            <a:off x="11987537" y="1"/>
            <a:ext cx="2642864" cy="2217419"/>
          </a:xfrm>
          <a:prstGeom prst="rect">
            <a:avLst/>
          </a:prstGeom>
          <a:solidFill>
            <a:srgbClr val="23202C"/>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294" name="Google Shape;294;p50"/>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295" name="Google Shape;295;p50"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296" name="Google Shape;296;p50"/>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297" name="Google Shape;297;p50"/>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298" name="Google Shape;298;p50"/>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copy">
  <p:cSld name="Title Slide copy">
    <p:spTree>
      <p:nvGrpSpPr>
        <p:cNvPr id="1" name="Shape 299"/>
        <p:cNvGrpSpPr/>
        <p:nvPr/>
      </p:nvGrpSpPr>
      <p:grpSpPr>
        <a:xfrm>
          <a:off x="0" y="0"/>
          <a:ext cx="0" cy="0"/>
          <a:chOff x="0" y="0"/>
          <a:chExt cx="0" cy="0"/>
        </a:xfrm>
      </p:grpSpPr>
      <p:sp>
        <p:nvSpPr>
          <p:cNvPr id="300" name="Google Shape;300;p51"/>
          <p:cNvSpPr txBox="1">
            <a:spLocks noGrp="1"/>
          </p:cNvSpPr>
          <p:nvPr>
            <p:ph type="sldNum" idx="12"/>
          </p:nvPr>
        </p:nvSpPr>
        <p:spPr>
          <a:xfrm>
            <a:off x="7071360" y="7408545"/>
            <a:ext cx="3413761" cy="43815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4_Title Slide copy 1">
  <p:cSld name="4_Title Slide copy 1">
    <p:bg>
      <p:bgPr>
        <a:solidFill>
          <a:srgbClr val="F9F9F9"/>
        </a:solidFill>
        <a:effectLst/>
      </p:bgPr>
    </p:bg>
    <p:spTree>
      <p:nvGrpSpPr>
        <p:cNvPr id="1" name="Shape 30"/>
        <p:cNvGrpSpPr/>
        <p:nvPr/>
      </p:nvGrpSpPr>
      <p:grpSpPr>
        <a:xfrm>
          <a:off x="0" y="0"/>
          <a:ext cx="0" cy="0"/>
          <a:chOff x="0" y="0"/>
          <a:chExt cx="0" cy="0"/>
        </a:xfrm>
      </p:grpSpPr>
      <p:sp>
        <p:nvSpPr>
          <p:cNvPr id="31" name="Google Shape;31;p20"/>
          <p:cNvSpPr/>
          <p:nvPr/>
        </p:nvSpPr>
        <p:spPr>
          <a:xfrm>
            <a:off x="758288" y="-1"/>
            <a:ext cx="10215093" cy="8229601"/>
          </a:xfrm>
          <a:prstGeom prst="rect">
            <a:avLst/>
          </a:prstGeom>
          <a:solidFill>
            <a:srgbClr val="F4F1E4"/>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32" name="Google Shape;32;p20"/>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33" name="Google Shape;33;p20"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34" name="Google Shape;34;p20"/>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35" name="Google Shape;35;p20"/>
          <p:cNvSpPr/>
          <p:nvPr/>
        </p:nvSpPr>
        <p:spPr>
          <a:xfrm>
            <a:off x="11120120" y="6946916"/>
            <a:ext cx="807666" cy="835141"/>
          </a:xfrm>
          <a:prstGeom prst="rect">
            <a:avLst/>
          </a:prstGeom>
          <a:solidFill>
            <a:srgbClr val="F4F1E4"/>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36" name="Google Shape;36;p20"/>
          <p:cNvSpPr/>
          <p:nvPr/>
        </p:nvSpPr>
        <p:spPr>
          <a:xfrm flipH="1">
            <a:off x="10312455" y="6946916"/>
            <a:ext cx="807666" cy="83514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37" name="Google Shape;37;p20"/>
          <p:cNvSpPr txBox="1">
            <a:spLocks noGrp="1"/>
          </p:cNvSpPr>
          <p:nvPr>
            <p:ph type="sldNum" idx="12"/>
          </p:nvPr>
        </p:nvSpPr>
        <p:spPr>
          <a:xfrm>
            <a:off x="7071360" y="7408545"/>
            <a:ext cx="3413761" cy="43815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solidFill>
          <a:srgbClr val="F9F9F9"/>
        </a:solidFill>
        <a:effectLst/>
      </p:bgPr>
    </p:bg>
    <p:spTree>
      <p:nvGrpSpPr>
        <p:cNvPr id="1" name="Shape 38"/>
        <p:cNvGrpSpPr/>
        <p:nvPr/>
      </p:nvGrpSpPr>
      <p:grpSpPr>
        <a:xfrm>
          <a:off x="0" y="0"/>
          <a:ext cx="0" cy="0"/>
          <a:chOff x="0" y="0"/>
          <a:chExt cx="0" cy="0"/>
        </a:xfrm>
      </p:grpSpPr>
      <p:sp>
        <p:nvSpPr>
          <p:cNvPr id="39" name="Google Shape;39;p21"/>
          <p:cNvSpPr/>
          <p:nvPr/>
        </p:nvSpPr>
        <p:spPr>
          <a:xfrm>
            <a:off x="963750" y="-1"/>
            <a:ext cx="4034482" cy="8229598"/>
          </a:xfrm>
          <a:prstGeom prst="rect">
            <a:avLst/>
          </a:prstGeom>
          <a:solidFill>
            <a:srgbClr val="153860"/>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40" name="Google Shape;40;p21"/>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41" name="Google Shape;41;p21"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42" name="Google Shape;42;p21"/>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43" name="Google Shape;43;p21"/>
          <p:cNvSpPr/>
          <p:nvPr/>
        </p:nvSpPr>
        <p:spPr>
          <a:xfrm>
            <a:off x="11120120" y="6946916"/>
            <a:ext cx="807666" cy="835141"/>
          </a:xfrm>
          <a:prstGeom prst="rect">
            <a:avLst/>
          </a:prstGeom>
          <a:solidFill>
            <a:srgbClr val="F4F1E4"/>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44" name="Google Shape;44;p21"/>
          <p:cNvSpPr/>
          <p:nvPr/>
        </p:nvSpPr>
        <p:spPr>
          <a:xfrm flipH="1">
            <a:off x="10312455" y="6946916"/>
            <a:ext cx="807666" cy="83514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45" name="Google Shape;45;p21"/>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4_Title Slide copy 2">
  <p:cSld name="4_Title Slide copy 2">
    <p:bg>
      <p:bgPr>
        <a:solidFill>
          <a:srgbClr val="F9F9F9"/>
        </a:solidFill>
        <a:effectLst/>
      </p:bgPr>
    </p:bg>
    <p:spTree>
      <p:nvGrpSpPr>
        <p:cNvPr id="1" name="Shape 46"/>
        <p:cNvGrpSpPr/>
        <p:nvPr/>
      </p:nvGrpSpPr>
      <p:grpSpPr>
        <a:xfrm>
          <a:off x="0" y="0"/>
          <a:ext cx="0" cy="0"/>
          <a:chOff x="0" y="0"/>
          <a:chExt cx="0" cy="0"/>
        </a:xfrm>
      </p:grpSpPr>
      <p:sp>
        <p:nvSpPr>
          <p:cNvPr id="47" name="Google Shape;47;p22"/>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48" name="Google Shape;48;p22"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49" name="Google Shape;49;p22"/>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50" name="Google Shape;50;p22"/>
          <p:cNvSpPr/>
          <p:nvPr/>
        </p:nvSpPr>
        <p:spPr>
          <a:xfrm>
            <a:off x="11120120" y="6946916"/>
            <a:ext cx="807666" cy="835141"/>
          </a:xfrm>
          <a:prstGeom prst="rect">
            <a:avLst/>
          </a:prstGeom>
          <a:solidFill>
            <a:srgbClr val="F4F1E4"/>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51" name="Google Shape;51;p22"/>
          <p:cNvSpPr/>
          <p:nvPr/>
        </p:nvSpPr>
        <p:spPr>
          <a:xfrm flipH="1">
            <a:off x="10312455" y="6946916"/>
            <a:ext cx="807666" cy="83514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52" name="Google Shape;52;p22"/>
          <p:cNvSpPr txBox="1">
            <a:spLocks noGrp="1"/>
          </p:cNvSpPr>
          <p:nvPr>
            <p:ph type="sldNum" idx="12"/>
          </p:nvPr>
        </p:nvSpPr>
        <p:spPr>
          <a:xfrm>
            <a:off x="7071360" y="7408545"/>
            <a:ext cx="3413761" cy="43815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copy 1">
  <p:cSld name="Title Slide copy 1">
    <p:spTree>
      <p:nvGrpSpPr>
        <p:cNvPr id="1" name="Shape 53"/>
        <p:cNvGrpSpPr/>
        <p:nvPr/>
      </p:nvGrpSpPr>
      <p:grpSpPr>
        <a:xfrm>
          <a:off x="0" y="0"/>
          <a:ext cx="0" cy="0"/>
          <a:chOff x="0" y="0"/>
          <a:chExt cx="0" cy="0"/>
        </a:xfrm>
      </p:grpSpPr>
      <p:sp>
        <p:nvSpPr>
          <p:cNvPr id="54" name="Google Shape;54;p23"/>
          <p:cNvSpPr/>
          <p:nvPr/>
        </p:nvSpPr>
        <p:spPr>
          <a:xfrm>
            <a:off x="-49932" y="-12700"/>
            <a:ext cx="14730264" cy="8255000"/>
          </a:xfrm>
          <a:prstGeom prst="rect">
            <a:avLst/>
          </a:prstGeom>
          <a:solidFill>
            <a:srgbClr val="153860"/>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5" name="Google Shape;55;p23"/>
          <p:cNvSpPr txBox="1">
            <a:spLocks noGrp="1"/>
          </p:cNvSpPr>
          <p:nvPr>
            <p:ph type="sldNum" idx="12"/>
          </p:nvPr>
        </p:nvSpPr>
        <p:spPr>
          <a:xfrm>
            <a:off x="7071360" y="7408545"/>
            <a:ext cx="3413761" cy="43815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rgbClr val="F9F9F9"/>
        </a:solidFill>
        <a:effectLst/>
      </p:bgPr>
    </p:bg>
    <p:spTree>
      <p:nvGrpSpPr>
        <p:cNvPr id="1" name="Shape 56"/>
        <p:cNvGrpSpPr/>
        <p:nvPr/>
      </p:nvGrpSpPr>
      <p:grpSpPr>
        <a:xfrm>
          <a:off x="0" y="0"/>
          <a:ext cx="0" cy="0"/>
          <a:chOff x="0" y="0"/>
          <a:chExt cx="0" cy="0"/>
        </a:xfrm>
      </p:grpSpPr>
      <p:sp>
        <p:nvSpPr>
          <p:cNvPr id="57" name="Google Shape;57;p24"/>
          <p:cNvSpPr/>
          <p:nvPr/>
        </p:nvSpPr>
        <p:spPr>
          <a:xfrm>
            <a:off x="-1" y="-1"/>
            <a:ext cx="991774" cy="8229602"/>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58" name="Google Shape;58;p24"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59" name="Google Shape;59;p24"/>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60" name="Google Shape;60;p24"/>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
        <p:nvSpPr>
          <p:cNvPr id="61" name="Google Shape;61;p24"/>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solidFill>
          <a:srgbClr val="F9F9F9"/>
        </a:solidFill>
        <a:effectLst/>
      </p:bgPr>
    </p:bg>
    <p:spTree>
      <p:nvGrpSpPr>
        <p:cNvPr id="1" name="Shape 62"/>
        <p:cNvGrpSpPr/>
        <p:nvPr/>
      </p:nvGrpSpPr>
      <p:grpSpPr>
        <a:xfrm>
          <a:off x="0" y="0"/>
          <a:ext cx="0" cy="0"/>
          <a:chOff x="0" y="0"/>
          <a:chExt cx="0" cy="0"/>
        </a:xfrm>
      </p:grpSpPr>
      <p:sp>
        <p:nvSpPr>
          <p:cNvPr id="63" name="Google Shape;63;p25"/>
          <p:cNvSpPr>
            <a:spLocks noGrp="1"/>
          </p:cNvSpPr>
          <p:nvPr>
            <p:ph type="pic" idx="2"/>
          </p:nvPr>
        </p:nvSpPr>
        <p:spPr>
          <a:xfrm>
            <a:off x="7315200" y="1361440"/>
            <a:ext cx="5587213" cy="6868161"/>
          </a:xfrm>
          <a:prstGeom prst="rect">
            <a:avLst/>
          </a:prstGeom>
          <a:noFill/>
          <a:ln>
            <a:noFill/>
          </a:ln>
        </p:spPr>
      </p:sp>
      <p:sp>
        <p:nvSpPr>
          <p:cNvPr id="64" name="Google Shape;64;p25"/>
          <p:cNvSpPr/>
          <p:nvPr/>
        </p:nvSpPr>
        <p:spPr>
          <a:xfrm>
            <a:off x="2851375" y="7315200"/>
            <a:ext cx="4463826" cy="914399"/>
          </a:xfrm>
          <a:prstGeom prst="rect">
            <a:avLst/>
          </a:prstGeom>
          <a:solidFill>
            <a:srgbClr val="23202C"/>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65" name="Google Shape;65;p25"/>
          <p:cNvSpPr/>
          <p:nvPr/>
        </p:nvSpPr>
        <p:spPr>
          <a:xfrm>
            <a:off x="1769096" y="5370770"/>
            <a:ext cx="2829156" cy="59415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sp>
        <p:nvSpPr>
          <p:cNvPr id="66" name="Google Shape;66;p25"/>
          <p:cNvSpPr/>
          <p:nvPr/>
        </p:nvSpPr>
        <p:spPr>
          <a:xfrm>
            <a:off x="-1" y="-1"/>
            <a:ext cx="991774" cy="8229601"/>
          </a:xfrm>
          <a:prstGeom prst="rect">
            <a:avLst/>
          </a:prstGeom>
          <a:solidFill>
            <a:srgbClr val="F57E21"/>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FFFFFF"/>
              </a:buClr>
              <a:buSzPts val="2000"/>
              <a:buFont typeface="Calibri"/>
              <a:buNone/>
            </a:pPr>
            <a:endParaRPr sz="2000" b="0" i="0" u="none" strike="noStrike" cap="none">
              <a:solidFill>
                <a:srgbClr val="FFFFFF"/>
              </a:solidFill>
              <a:latin typeface="Calibri"/>
              <a:ea typeface="Calibri"/>
              <a:cs typeface="Calibri"/>
              <a:sym typeface="Calibri"/>
            </a:endParaRPr>
          </a:p>
        </p:txBody>
      </p:sp>
      <p:pic>
        <p:nvPicPr>
          <p:cNvPr id="67" name="Google Shape;67;p25" descr="Image"/>
          <p:cNvPicPr preferRelativeResize="0"/>
          <p:nvPr/>
        </p:nvPicPr>
        <p:blipFill rotWithShape="1">
          <a:blip r:embed="rId2">
            <a:alphaModFix/>
          </a:blip>
          <a:srcRect/>
          <a:stretch/>
        </p:blipFill>
        <p:spPr>
          <a:xfrm>
            <a:off x="267285" y="381008"/>
            <a:ext cx="457201" cy="457184"/>
          </a:xfrm>
          <a:prstGeom prst="rect">
            <a:avLst/>
          </a:prstGeom>
          <a:noFill/>
          <a:ln>
            <a:noFill/>
          </a:ln>
        </p:spPr>
      </p:pic>
      <p:sp>
        <p:nvSpPr>
          <p:cNvPr id="68" name="Google Shape;68;p25"/>
          <p:cNvSpPr txBox="1"/>
          <p:nvPr/>
        </p:nvSpPr>
        <p:spPr>
          <a:xfrm rot="-5400000">
            <a:off x="-1577785" y="5627325"/>
            <a:ext cx="4115271" cy="263398"/>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3F0E5"/>
              </a:buClr>
              <a:buSzPts val="900"/>
              <a:buFont typeface="Poppins SemiBold"/>
              <a:buNone/>
            </a:pPr>
            <a:r>
              <a:rPr lang="en-US" sz="900" b="0" i="0" u="none" strike="noStrike" cap="none">
                <a:solidFill>
                  <a:srgbClr val="F3F0E5"/>
                </a:solidFill>
                <a:latin typeface="Poppins SemiBold"/>
                <a:ea typeface="Poppins SemiBold"/>
                <a:cs typeface="Poppins SemiBold"/>
                <a:sym typeface="Poppins SemiBold"/>
              </a:rPr>
              <a:t>THE ALGERNON SYDNEY SULLIVAN FOUNDATION</a:t>
            </a:r>
            <a:endParaRPr/>
          </a:p>
        </p:txBody>
      </p:sp>
      <p:sp>
        <p:nvSpPr>
          <p:cNvPr id="69" name="Google Shape;69;p25"/>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lvl="0" indent="0" algn="r">
              <a:lnSpc>
                <a:spcPct val="100000"/>
              </a:lnSpc>
              <a:spcBef>
                <a:spcPts val="0"/>
              </a:spcBef>
              <a:spcAft>
                <a:spcPts val="0"/>
              </a:spcAft>
              <a:buClr>
                <a:srgbClr val="888888"/>
              </a:buClr>
              <a:buSzPts val="1400"/>
              <a:buFont typeface="Calibri"/>
              <a:buNone/>
              <a:defRPr sz="1400">
                <a:solidFill>
                  <a:srgbClr val="888888"/>
                </a:solidFill>
              </a:defRPr>
            </a:lvl1pPr>
            <a:lvl2pPr marL="0" lvl="1" indent="0" algn="r">
              <a:lnSpc>
                <a:spcPct val="100000"/>
              </a:lnSpc>
              <a:spcBef>
                <a:spcPts val="0"/>
              </a:spcBef>
              <a:spcAft>
                <a:spcPts val="0"/>
              </a:spcAft>
              <a:buClr>
                <a:srgbClr val="888888"/>
              </a:buClr>
              <a:buSzPts val="1400"/>
              <a:buFont typeface="Calibri"/>
              <a:buNone/>
              <a:defRPr sz="1400">
                <a:solidFill>
                  <a:srgbClr val="888888"/>
                </a:solidFill>
              </a:defRPr>
            </a:lvl2pPr>
            <a:lvl3pPr marL="0" lvl="2" indent="0" algn="r">
              <a:lnSpc>
                <a:spcPct val="100000"/>
              </a:lnSpc>
              <a:spcBef>
                <a:spcPts val="0"/>
              </a:spcBef>
              <a:spcAft>
                <a:spcPts val="0"/>
              </a:spcAft>
              <a:buClr>
                <a:srgbClr val="888888"/>
              </a:buClr>
              <a:buSzPts val="1400"/>
              <a:buFont typeface="Calibri"/>
              <a:buNone/>
              <a:defRPr sz="1400">
                <a:solidFill>
                  <a:srgbClr val="888888"/>
                </a:solidFill>
              </a:defRPr>
            </a:lvl3pPr>
            <a:lvl4pPr marL="0" lvl="3" indent="0" algn="r">
              <a:lnSpc>
                <a:spcPct val="100000"/>
              </a:lnSpc>
              <a:spcBef>
                <a:spcPts val="0"/>
              </a:spcBef>
              <a:spcAft>
                <a:spcPts val="0"/>
              </a:spcAft>
              <a:buClr>
                <a:srgbClr val="888888"/>
              </a:buClr>
              <a:buSzPts val="1400"/>
              <a:buFont typeface="Calibri"/>
              <a:buNone/>
              <a:defRPr sz="1400">
                <a:solidFill>
                  <a:srgbClr val="888888"/>
                </a:solidFill>
              </a:defRPr>
            </a:lvl4pPr>
            <a:lvl5pPr marL="0" lvl="4" indent="0" algn="r">
              <a:lnSpc>
                <a:spcPct val="100000"/>
              </a:lnSpc>
              <a:spcBef>
                <a:spcPts val="0"/>
              </a:spcBef>
              <a:spcAft>
                <a:spcPts val="0"/>
              </a:spcAft>
              <a:buClr>
                <a:srgbClr val="888888"/>
              </a:buClr>
              <a:buSzPts val="1400"/>
              <a:buFont typeface="Calibri"/>
              <a:buNone/>
              <a:defRPr sz="1400">
                <a:solidFill>
                  <a:srgbClr val="888888"/>
                </a:solidFill>
              </a:defRPr>
            </a:lvl5pPr>
            <a:lvl6pPr marL="0" lvl="5" indent="0" algn="r">
              <a:lnSpc>
                <a:spcPct val="100000"/>
              </a:lnSpc>
              <a:spcBef>
                <a:spcPts val="0"/>
              </a:spcBef>
              <a:spcAft>
                <a:spcPts val="0"/>
              </a:spcAft>
              <a:buClr>
                <a:srgbClr val="888888"/>
              </a:buClr>
              <a:buSzPts val="1400"/>
              <a:buFont typeface="Calibri"/>
              <a:buNone/>
              <a:defRPr sz="1400">
                <a:solidFill>
                  <a:srgbClr val="888888"/>
                </a:solidFill>
              </a:defRPr>
            </a:lvl6pPr>
            <a:lvl7pPr marL="0" lvl="6" indent="0" algn="r">
              <a:lnSpc>
                <a:spcPct val="100000"/>
              </a:lnSpc>
              <a:spcBef>
                <a:spcPts val="0"/>
              </a:spcBef>
              <a:spcAft>
                <a:spcPts val="0"/>
              </a:spcAft>
              <a:buClr>
                <a:srgbClr val="888888"/>
              </a:buClr>
              <a:buSzPts val="1400"/>
              <a:buFont typeface="Calibri"/>
              <a:buNone/>
              <a:defRPr sz="1400">
                <a:solidFill>
                  <a:srgbClr val="888888"/>
                </a:solidFill>
              </a:defRPr>
            </a:lvl7pPr>
            <a:lvl8pPr marL="0" lvl="7" indent="0" algn="r">
              <a:lnSpc>
                <a:spcPct val="100000"/>
              </a:lnSpc>
              <a:spcBef>
                <a:spcPts val="0"/>
              </a:spcBef>
              <a:spcAft>
                <a:spcPts val="0"/>
              </a:spcAft>
              <a:buClr>
                <a:srgbClr val="888888"/>
              </a:buClr>
              <a:buSzPts val="1400"/>
              <a:buFont typeface="Calibri"/>
              <a:buNone/>
              <a:defRPr sz="1400">
                <a:solidFill>
                  <a:srgbClr val="888888"/>
                </a:solidFill>
              </a:defRPr>
            </a:lvl8pPr>
            <a:lvl9pPr marL="0" lvl="8" indent="0" algn="r">
              <a:lnSpc>
                <a:spcPct val="100000"/>
              </a:lnSpc>
              <a:spcBef>
                <a:spcPts val="0"/>
              </a:spcBef>
              <a:spcAft>
                <a:spcPts val="0"/>
              </a:spcAft>
              <a:buClr>
                <a:srgbClr val="888888"/>
              </a:buClr>
              <a:buSzPts val="1400"/>
              <a:buFont typeface="Calibri"/>
              <a:buNone/>
              <a:defRPr sz="14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6"/>
          <p:cNvSpPr/>
          <p:nvPr/>
        </p:nvSpPr>
        <p:spPr>
          <a:xfrm>
            <a:off x="-49932" y="-12700"/>
            <a:ext cx="14730264" cy="8255000"/>
          </a:xfrm>
          <a:prstGeom prst="rect">
            <a:avLst/>
          </a:prstGeom>
          <a:solidFill>
            <a:srgbClr val="153860"/>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7" name="Google Shape;7;p16" descr="Image"/>
          <p:cNvPicPr preferRelativeResize="0"/>
          <p:nvPr/>
        </p:nvPicPr>
        <p:blipFill rotWithShape="1">
          <a:blip r:embed="rId37">
            <a:alphaModFix/>
          </a:blip>
          <a:srcRect/>
          <a:stretch/>
        </p:blipFill>
        <p:spPr>
          <a:xfrm>
            <a:off x="4855648" y="3654123"/>
            <a:ext cx="4919104" cy="921354"/>
          </a:xfrm>
          <a:prstGeom prst="rect">
            <a:avLst/>
          </a:prstGeom>
          <a:noFill/>
          <a:ln>
            <a:noFill/>
          </a:ln>
        </p:spPr>
      </p:pic>
      <p:sp>
        <p:nvSpPr>
          <p:cNvPr id="8" name="Google Shape;8;p16"/>
          <p:cNvSpPr txBox="1">
            <a:spLocks noGrp="1"/>
          </p:cNvSpPr>
          <p:nvPr>
            <p:ph type="title"/>
          </p:nvPr>
        </p:nvSpPr>
        <p:spPr>
          <a:xfrm>
            <a:off x="731519" y="110489"/>
            <a:ext cx="13167362" cy="1809751"/>
          </a:xfrm>
          <a:prstGeom prst="rect">
            <a:avLst/>
          </a:prstGeom>
          <a:noFill/>
          <a:ln>
            <a:noFill/>
          </a:ln>
        </p:spPr>
        <p:txBody>
          <a:bodyPr spcFirstLastPara="1" wrap="square" lIns="54850" tIns="54850" rIns="54850" bIns="54850" anchor="ctr" anchorCtr="0">
            <a:normAutofit/>
          </a:bodyPr>
          <a:lstStyle>
            <a:lvl1pPr marR="0" lvl="0" algn="l" rtl="0">
              <a:lnSpc>
                <a:spcPct val="90000"/>
              </a:lnSpc>
              <a:spcBef>
                <a:spcPts val="0"/>
              </a:spcBef>
              <a:spcAft>
                <a:spcPts val="0"/>
              </a:spcAft>
              <a:buClr>
                <a:srgbClr val="000000"/>
              </a:buClr>
              <a:buSzPts val="5200"/>
              <a:buFont typeface="Calibri"/>
              <a:buNone/>
              <a:defRPr sz="52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5200"/>
              <a:buFont typeface="Calibri"/>
              <a:buNone/>
              <a:defRPr sz="52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5200"/>
              <a:buFont typeface="Calibri"/>
              <a:buNone/>
              <a:defRPr sz="52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5200"/>
              <a:buFont typeface="Calibri"/>
              <a:buNone/>
              <a:defRPr sz="52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5200"/>
              <a:buFont typeface="Calibri"/>
              <a:buNone/>
              <a:defRPr sz="52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5200"/>
              <a:buFont typeface="Calibri"/>
              <a:buNone/>
              <a:defRPr sz="52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5200"/>
              <a:buFont typeface="Calibri"/>
              <a:buNone/>
              <a:defRPr sz="52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5200"/>
              <a:buFont typeface="Calibri"/>
              <a:buNone/>
              <a:defRPr sz="52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5200"/>
              <a:buFont typeface="Calibri"/>
              <a:buNone/>
              <a:defRPr sz="5200" b="0" i="0" u="none" strike="noStrike" cap="none">
                <a:solidFill>
                  <a:srgbClr val="000000"/>
                </a:solidFill>
                <a:latin typeface="Calibri"/>
                <a:ea typeface="Calibri"/>
                <a:cs typeface="Calibri"/>
                <a:sym typeface="Calibri"/>
              </a:defRPr>
            </a:lvl9pPr>
          </a:lstStyle>
          <a:p>
            <a:endParaRPr/>
          </a:p>
        </p:txBody>
      </p:sp>
      <p:sp>
        <p:nvSpPr>
          <p:cNvPr id="9" name="Google Shape;9;p16"/>
          <p:cNvSpPr txBox="1">
            <a:spLocks noGrp="1"/>
          </p:cNvSpPr>
          <p:nvPr>
            <p:ph type="body" idx="1"/>
          </p:nvPr>
        </p:nvSpPr>
        <p:spPr>
          <a:xfrm>
            <a:off x="731519" y="1920239"/>
            <a:ext cx="13167362" cy="6309362"/>
          </a:xfrm>
          <a:prstGeom prst="rect">
            <a:avLst/>
          </a:prstGeom>
          <a:noFill/>
          <a:ln>
            <a:noFill/>
          </a:ln>
        </p:spPr>
        <p:txBody>
          <a:bodyPr spcFirstLastPara="1" wrap="square" lIns="54850" tIns="54850" rIns="54850" bIns="54850" anchor="t" anchorCtr="0">
            <a:normAutofit/>
          </a:bodyPr>
          <a:lstStyle>
            <a:lvl1pPr marL="457200" marR="0" lvl="0" indent="-431800" algn="l" rtl="0">
              <a:lnSpc>
                <a:spcPct val="90000"/>
              </a:lnSpc>
              <a:spcBef>
                <a:spcPts val="12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2pPr>
            <a:lvl3pPr marL="1371600" marR="0" lvl="2" indent="-431800" algn="l" rtl="0">
              <a:lnSpc>
                <a:spcPct val="90000"/>
              </a:lnSpc>
              <a:spcBef>
                <a:spcPts val="12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3pPr>
            <a:lvl4pPr marL="1828800" marR="0" lvl="3" indent="-431800" algn="l" rtl="0">
              <a:lnSpc>
                <a:spcPct val="90000"/>
              </a:lnSpc>
              <a:spcBef>
                <a:spcPts val="12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4pPr>
            <a:lvl5pPr marL="2286000" marR="0" lvl="4" indent="-431800" algn="l" rtl="0">
              <a:lnSpc>
                <a:spcPct val="90000"/>
              </a:lnSpc>
              <a:spcBef>
                <a:spcPts val="12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5pPr>
            <a:lvl6pPr marL="2743200" marR="0" lvl="5" indent="-431800" algn="l" rtl="0">
              <a:lnSpc>
                <a:spcPct val="90000"/>
              </a:lnSpc>
              <a:spcBef>
                <a:spcPts val="12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6pPr>
            <a:lvl7pPr marL="3200400" marR="0" lvl="6" indent="-431800" algn="l" rtl="0">
              <a:lnSpc>
                <a:spcPct val="90000"/>
              </a:lnSpc>
              <a:spcBef>
                <a:spcPts val="12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7pPr>
            <a:lvl8pPr marL="3657600" marR="0" lvl="7" indent="-431800" algn="l" rtl="0">
              <a:lnSpc>
                <a:spcPct val="90000"/>
              </a:lnSpc>
              <a:spcBef>
                <a:spcPts val="12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8pPr>
            <a:lvl9pPr marL="4114800" marR="0" lvl="8" indent="-431800" algn="l" rtl="0">
              <a:lnSpc>
                <a:spcPct val="90000"/>
              </a:lnSpc>
              <a:spcBef>
                <a:spcPts val="12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7071359" y="7405370"/>
            <a:ext cx="3413762" cy="444501"/>
          </a:xfrm>
          <a:prstGeom prst="rect">
            <a:avLst/>
          </a:prstGeom>
          <a:noFill/>
          <a:ln>
            <a:noFill/>
          </a:ln>
        </p:spPr>
        <p:txBody>
          <a:bodyPr spcFirstLastPara="1" wrap="square" lIns="54850" tIns="54850" rIns="54850" bIns="54850" anchor="ctr" anchorCtr="0">
            <a:spAutoFit/>
          </a:bodyPr>
          <a:lstStyle>
            <a:lvl1pPr marL="0" marR="0" lvl="0"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hyperlink" Target="https://www.uno.edu/innsbruck/apply"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hyperlink" Target="about:blank" TargetMode="External"/><Relationship Id="rId4" Type="http://schemas.openxmlformats.org/officeDocument/2006/relationships/hyperlink" Target="https://www.home4students.at/wohnheime-ubersicht/wohnheime-innsbruck/studentenheim-hoettinger-a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sullivanfdn.or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s://www.uno.edu/innsbruc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cxnSp>
        <p:nvCxnSpPr>
          <p:cNvPr id="427" name="Google Shape;427;p10"/>
          <p:cNvCxnSpPr/>
          <p:nvPr/>
        </p:nvCxnSpPr>
        <p:spPr>
          <a:xfrm flipH="1">
            <a:off x="9596706" y="7437839"/>
            <a:ext cx="355766" cy="1"/>
          </a:xfrm>
          <a:prstGeom prst="straightConnector1">
            <a:avLst/>
          </a:prstGeom>
          <a:noFill/>
          <a:ln w="12700" cap="flat" cmpd="sng">
            <a:solidFill>
              <a:srgbClr val="153860"/>
            </a:solidFill>
            <a:prstDash val="solid"/>
            <a:miter lim="8000"/>
            <a:headEnd type="none" w="sm" len="sm"/>
            <a:tailEnd type="triangle" w="med" len="med"/>
          </a:ln>
        </p:spPr>
      </p:cxnSp>
      <p:sp>
        <p:nvSpPr>
          <p:cNvPr id="428" name="Google Shape;428;p10"/>
          <p:cNvSpPr txBox="1"/>
          <p:nvPr/>
        </p:nvSpPr>
        <p:spPr>
          <a:xfrm>
            <a:off x="1584324" y="1648861"/>
            <a:ext cx="11344200" cy="3407700"/>
          </a:xfrm>
          <a:prstGeom prst="rect">
            <a:avLst/>
          </a:prstGeom>
          <a:noFill/>
          <a:ln>
            <a:noFill/>
          </a:ln>
        </p:spPr>
        <p:txBody>
          <a:bodyPr spcFirstLastPara="1" wrap="square" lIns="54850" tIns="54850" rIns="54850" bIns="54850" anchor="t" anchorCtr="0">
            <a:spAutoFit/>
          </a:bodyPr>
          <a:lstStyle/>
          <a:p>
            <a:pPr marL="0" marR="0" lvl="0" indent="0" algn="l" rtl="0">
              <a:lnSpc>
                <a:spcPct val="90000"/>
              </a:lnSpc>
              <a:spcBef>
                <a:spcPts val="0"/>
              </a:spcBef>
              <a:spcAft>
                <a:spcPts val="0"/>
              </a:spcAft>
              <a:buClr>
                <a:srgbClr val="4E9CD6"/>
              </a:buClr>
              <a:buSzPts val="3400"/>
              <a:buFont typeface="Arial"/>
              <a:buNone/>
            </a:pPr>
            <a:r>
              <a:rPr lang="en-US" sz="3400" i="0" u="none" strike="noStrike" cap="none">
                <a:solidFill>
                  <a:srgbClr val="4E9CD6"/>
                </a:solidFill>
                <a:latin typeface="Georgia"/>
                <a:ea typeface="Georgia"/>
                <a:cs typeface="Georgia"/>
                <a:sym typeface="Georgia"/>
              </a:rPr>
              <a:t>An Example Day in the UNO-Innsbruck Program: </a:t>
            </a:r>
            <a:endParaRPr sz="2000" i="0" u="none" strike="noStrike" cap="none">
              <a:solidFill>
                <a:srgbClr val="4E9CD6"/>
              </a:solidFill>
              <a:latin typeface="Georgia"/>
              <a:ea typeface="Georgia"/>
              <a:cs typeface="Georgia"/>
              <a:sym typeface="Georgia"/>
            </a:endParaRPr>
          </a:p>
          <a:p>
            <a:pPr marL="0" marR="0" lvl="0" indent="0" algn="l" rtl="0">
              <a:lnSpc>
                <a:spcPct val="90000"/>
              </a:lnSpc>
              <a:spcBef>
                <a:spcPts val="0"/>
              </a:spcBef>
              <a:spcAft>
                <a:spcPts val="0"/>
              </a:spcAft>
              <a:buClr>
                <a:srgbClr val="F4F1E4"/>
              </a:buClr>
              <a:buSzPts val="3400"/>
              <a:buFont typeface="Arial"/>
              <a:buNone/>
            </a:pPr>
            <a:r>
              <a:rPr lang="en-US" sz="3400" i="0" u="none" strike="noStrike" cap="none">
                <a:solidFill>
                  <a:srgbClr val="F4F1E4"/>
                </a:solidFill>
                <a:latin typeface="Georgia"/>
                <a:ea typeface="Georgia"/>
                <a:cs typeface="Georgia"/>
                <a:sym typeface="Georgia"/>
              </a:rPr>
              <a:t>The program is structured to provide a comprehensive and engaging learning experience, with all classes meeting daily from </a:t>
            </a:r>
            <a:r>
              <a:rPr lang="en-US" sz="3400" i="1" u="none" strike="noStrike" cap="none">
                <a:solidFill>
                  <a:srgbClr val="F4F1E4"/>
                </a:solidFill>
                <a:latin typeface="Georgia"/>
                <a:ea typeface="Georgia"/>
                <a:cs typeface="Georgia"/>
                <a:sym typeface="Georgia"/>
              </a:rPr>
              <a:t>Monday through Thursday</a:t>
            </a:r>
            <a:r>
              <a:rPr lang="en-US" sz="3400" i="0" u="none" strike="noStrike" cap="none">
                <a:solidFill>
                  <a:srgbClr val="F4F1E4"/>
                </a:solidFill>
                <a:latin typeface="Georgia"/>
                <a:ea typeface="Georgia"/>
                <a:cs typeface="Georgia"/>
                <a:sym typeface="Georgia"/>
              </a:rPr>
              <a:t>. This consistent schedule allows students to immerse themselves fully in their studies while also leaving ample time for cultural exploration and extracurricular activities.</a:t>
            </a:r>
            <a:endParaRPr>
              <a:latin typeface="Georgia"/>
              <a:ea typeface="Georgia"/>
              <a:cs typeface="Georgia"/>
              <a:sym typeface="Georgia"/>
            </a:endParaRPr>
          </a:p>
        </p:txBody>
      </p:sp>
      <p:sp>
        <p:nvSpPr>
          <p:cNvPr id="429" name="Google Shape;429;p10"/>
          <p:cNvSpPr txBox="1"/>
          <p:nvPr/>
        </p:nvSpPr>
        <p:spPr>
          <a:xfrm>
            <a:off x="1584324" y="448056"/>
            <a:ext cx="2069491" cy="300229"/>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4F1E4"/>
              </a:buClr>
              <a:buSzPts val="1200"/>
              <a:buFont typeface="Lato"/>
              <a:buNone/>
            </a:pPr>
            <a:r>
              <a:rPr lang="en-US" sz="1200" b="1" i="0" u="none" strike="noStrike" cap="none">
                <a:solidFill>
                  <a:srgbClr val="F4F1E4"/>
                </a:solidFill>
                <a:latin typeface="Lato"/>
                <a:ea typeface="Lato"/>
                <a:cs typeface="Lato"/>
                <a:sym typeface="Lato"/>
              </a:rPr>
              <a:t>Global Changemakers | 2025</a:t>
            </a:r>
            <a:endParaRPr/>
          </a:p>
        </p:txBody>
      </p:sp>
      <p:cxnSp>
        <p:nvCxnSpPr>
          <p:cNvPr id="430" name="Google Shape;430;p10"/>
          <p:cNvCxnSpPr/>
          <p:nvPr/>
        </p:nvCxnSpPr>
        <p:spPr>
          <a:xfrm>
            <a:off x="11388578" y="7364486"/>
            <a:ext cx="355766" cy="1"/>
          </a:xfrm>
          <a:prstGeom prst="straightConnector1">
            <a:avLst/>
          </a:prstGeom>
          <a:noFill/>
          <a:ln w="12700" cap="flat" cmpd="sng">
            <a:solidFill>
              <a:srgbClr val="153860"/>
            </a:solidFill>
            <a:prstDash val="solid"/>
            <a:miter lim="8000"/>
            <a:headEnd type="none" w="sm" len="sm"/>
            <a:tailEnd type="triangle" w="med" len="med"/>
          </a:ln>
        </p:spPr>
      </p:cxnSp>
      <p:cxnSp>
        <p:nvCxnSpPr>
          <p:cNvPr id="431" name="Google Shape;431;p10"/>
          <p:cNvCxnSpPr/>
          <p:nvPr/>
        </p:nvCxnSpPr>
        <p:spPr>
          <a:xfrm flipH="1">
            <a:off x="10538404" y="7364486"/>
            <a:ext cx="355767" cy="1"/>
          </a:xfrm>
          <a:prstGeom prst="straightConnector1">
            <a:avLst/>
          </a:prstGeom>
          <a:noFill/>
          <a:ln w="12700" cap="flat" cmpd="sng">
            <a:solidFill>
              <a:srgbClr val="153860"/>
            </a:solidFill>
            <a:prstDash val="solid"/>
            <a:miter lim="8000"/>
            <a:headEnd type="none" w="sm" len="sm"/>
            <a:tailEnd type="triangle" w="med" len="med"/>
          </a:ln>
        </p:spPr>
      </p:cxnSp>
      <p:pic>
        <p:nvPicPr>
          <p:cNvPr id="432" name="Google Shape;432;p10" descr="Image"/>
          <p:cNvPicPr preferRelativeResize="0"/>
          <p:nvPr/>
        </p:nvPicPr>
        <p:blipFill rotWithShape="1">
          <a:blip r:embed="rId3">
            <a:alphaModFix/>
          </a:blip>
          <a:srcRect/>
          <a:stretch/>
        </p:blipFill>
        <p:spPr>
          <a:xfrm>
            <a:off x="1521373" y="5056548"/>
            <a:ext cx="2873875" cy="106300"/>
          </a:xfrm>
          <a:prstGeom prst="rect">
            <a:avLst/>
          </a:prstGeom>
          <a:noFill/>
          <a:ln>
            <a:noFill/>
          </a:ln>
        </p:spPr>
      </p:pic>
      <p:sp>
        <p:nvSpPr>
          <p:cNvPr id="433" name="Google Shape;433;p10"/>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09</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cxnSp>
        <p:nvCxnSpPr>
          <p:cNvPr id="438" name="Google Shape;438;p11"/>
          <p:cNvCxnSpPr/>
          <p:nvPr/>
        </p:nvCxnSpPr>
        <p:spPr>
          <a:xfrm flipH="1">
            <a:off x="9596706" y="7437839"/>
            <a:ext cx="355766" cy="1"/>
          </a:xfrm>
          <a:prstGeom prst="straightConnector1">
            <a:avLst/>
          </a:prstGeom>
          <a:noFill/>
          <a:ln w="12700" cap="flat" cmpd="sng">
            <a:solidFill>
              <a:srgbClr val="153860"/>
            </a:solidFill>
            <a:prstDash val="solid"/>
            <a:miter lim="8000"/>
            <a:headEnd type="none" w="sm" len="sm"/>
            <a:tailEnd type="triangle" w="med" len="med"/>
          </a:ln>
        </p:spPr>
      </p:cxnSp>
      <p:sp>
        <p:nvSpPr>
          <p:cNvPr id="439" name="Google Shape;439;p11"/>
          <p:cNvSpPr txBox="1"/>
          <p:nvPr/>
        </p:nvSpPr>
        <p:spPr>
          <a:xfrm>
            <a:off x="1584324" y="1648861"/>
            <a:ext cx="11344200" cy="581700"/>
          </a:xfrm>
          <a:prstGeom prst="rect">
            <a:avLst/>
          </a:prstGeom>
          <a:noFill/>
          <a:ln>
            <a:noFill/>
          </a:ln>
        </p:spPr>
        <p:txBody>
          <a:bodyPr spcFirstLastPara="1" wrap="square" lIns="54850" tIns="54850" rIns="54850" bIns="54850" anchor="t" anchorCtr="0">
            <a:spAutoFit/>
          </a:bodyPr>
          <a:lstStyle/>
          <a:p>
            <a:pPr marL="0" marR="0" lvl="0" indent="0" algn="l" rtl="0">
              <a:lnSpc>
                <a:spcPct val="90000"/>
              </a:lnSpc>
              <a:spcBef>
                <a:spcPts val="0"/>
              </a:spcBef>
              <a:spcAft>
                <a:spcPts val="0"/>
              </a:spcAft>
              <a:buClr>
                <a:srgbClr val="F4F1E4"/>
              </a:buClr>
              <a:buSzPts val="3400"/>
              <a:buFont typeface="Arial"/>
              <a:buNone/>
            </a:pPr>
            <a:r>
              <a:rPr lang="en-US" sz="3400" i="0" u="none" strike="noStrike" cap="none">
                <a:solidFill>
                  <a:srgbClr val="F4F1E4"/>
                </a:solidFill>
                <a:latin typeface="Georgia"/>
                <a:ea typeface="Georgia"/>
                <a:cs typeface="Georgia"/>
                <a:sym typeface="Georgia"/>
              </a:rPr>
              <a:t>An Example Day in the UNO-Innsbruck Program</a:t>
            </a:r>
            <a:endParaRPr>
              <a:latin typeface="Georgia"/>
              <a:ea typeface="Georgia"/>
              <a:cs typeface="Georgia"/>
              <a:sym typeface="Georgia"/>
            </a:endParaRPr>
          </a:p>
        </p:txBody>
      </p:sp>
      <p:sp>
        <p:nvSpPr>
          <p:cNvPr id="440" name="Google Shape;440;p11"/>
          <p:cNvSpPr txBox="1"/>
          <p:nvPr/>
        </p:nvSpPr>
        <p:spPr>
          <a:xfrm>
            <a:off x="1584324" y="448056"/>
            <a:ext cx="2069491" cy="300229"/>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4F1E4"/>
              </a:buClr>
              <a:buSzPts val="1200"/>
              <a:buFont typeface="Lato"/>
              <a:buNone/>
            </a:pPr>
            <a:r>
              <a:rPr lang="en-US" sz="1200" b="1" i="0" u="none" strike="noStrike" cap="none">
                <a:solidFill>
                  <a:srgbClr val="F4F1E4"/>
                </a:solidFill>
                <a:latin typeface="Lato"/>
                <a:ea typeface="Lato"/>
                <a:cs typeface="Lato"/>
                <a:sym typeface="Lato"/>
              </a:rPr>
              <a:t>Global Changemakers | 2025</a:t>
            </a:r>
            <a:endParaRPr/>
          </a:p>
        </p:txBody>
      </p:sp>
      <p:cxnSp>
        <p:nvCxnSpPr>
          <p:cNvPr id="441" name="Google Shape;441;p11"/>
          <p:cNvCxnSpPr/>
          <p:nvPr/>
        </p:nvCxnSpPr>
        <p:spPr>
          <a:xfrm>
            <a:off x="11388578" y="7364486"/>
            <a:ext cx="355766" cy="1"/>
          </a:xfrm>
          <a:prstGeom prst="straightConnector1">
            <a:avLst/>
          </a:prstGeom>
          <a:noFill/>
          <a:ln w="12700" cap="flat" cmpd="sng">
            <a:solidFill>
              <a:srgbClr val="153860"/>
            </a:solidFill>
            <a:prstDash val="solid"/>
            <a:miter lim="8000"/>
            <a:headEnd type="none" w="sm" len="sm"/>
            <a:tailEnd type="triangle" w="med" len="med"/>
          </a:ln>
        </p:spPr>
      </p:cxnSp>
      <p:cxnSp>
        <p:nvCxnSpPr>
          <p:cNvPr id="442" name="Google Shape;442;p11"/>
          <p:cNvCxnSpPr/>
          <p:nvPr/>
        </p:nvCxnSpPr>
        <p:spPr>
          <a:xfrm flipH="1">
            <a:off x="10538404" y="7364486"/>
            <a:ext cx="355767" cy="1"/>
          </a:xfrm>
          <a:prstGeom prst="straightConnector1">
            <a:avLst/>
          </a:prstGeom>
          <a:noFill/>
          <a:ln w="12700" cap="flat" cmpd="sng">
            <a:solidFill>
              <a:srgbClr val="153860"/>
            </a:solidFill>
            <a:prstDash val="solid"/>
            <a:miter lim="8000"/>
            <a:headEnd type="none" w="sm" len="sm"/>
            <a:tailEnd type="triangle" w="med" len="med"/>
          </a:ln>
        </p:spPr>
      </p:cxnSp>
      <p:sp>
        <p:nvSpPr>
          <p:cNvPr id="443" name="Google Shape;443;p11"/>
          <p:cNvSpPr/>
          <p:nvPr/>
        </p:nvSpPr>
        <p:spPr>
          <a:xfrm>
            <a:off x="1628167" y="4015387"/>
            <a:ext cx="3930960" cy="2591646"/>
          </a:xfrm>
          <a:prstGeom prst="rect">
            <a:avLst/>
          </a:prstGeom>
          <a:solidFill>
            <a:srgbClr val="F4F1E4"/>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444" name="Google Shape;444;p11"/>
          <p:cNvSpPr/>
          <p:nvPr/>
        </p:nvSpPr>
        <p:spPr>
          <a:xfrm>
            <a:off x="1628167" y="4006037"/>
            <a:ext cx="3930960" cy="835142"/>
          </a:xfrm>
          <a:prstGeom prst="rect">
            <a:avLst/>
          </a:prstGeom>
          <a:solidFill>
            <a:srgbClr val="4E9CD6"/>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445" name="Google Shape;445;p11"/>
          <p:cNvSpPr txBox="1"/>
          <p:nvPr/>
        </p:nvSpPr>
        <p:spPr>
          <a:xfrm>
            <a:off x="1863724" y="4193581"/>
            <a:ext cx="3695400" cy="464700"/>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F4F1E4"/>
              </a:buClr>
              <a:buSzPts val="2300"/>
              <a:buFont typeface="Lato"/>
              <a:buNone/>
            </a:pPr>
            <a:r>
              <a:rPr lang="en-US" sz="2300" b="1" i="0" u="none" strike="noStrike" cap="none">
                <a:solidFill>
                  <a:srgbClr val="F4F1E4"/>
                </a:solidFill>
                <a:latin typeface="Lato"/>
                <a:ea typeface="Lato"/>
                <a:cs typeface="Lato"/>
                <a:sym typeface="Lato"/>
              </a:rPr>
              <a:t>8:00 AM - 9:20 AM</a:t>
            </a:r>
            <a:endParaRPr/>
          </a:p>
        </p:txBody>
      </p:sp>
      <p:sp>
        <p:nvSpPr>
          <p:cNvPr id="446" name="Google Shape;446;p11"/>
          <p:cNvSpPr txBox="1"/>
          <p:nvPr/>
        </p:nvSpPr>
        <p:spPr>
          <a:xfrm>
            <a:off x="1863724" y="5097842"/>
            <a:ext cx="3570900" cy="1173000"/>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1600"/>
              <a:buFont typeface="Lato"/>
              <a:buNone/>
            </a:pPr>
            <a:r>
              <a:rPr lang="en-US" sz="1500" b="1" i="0" u="none" strike="noStrike" cap="none">
                <a:solidFill>
                  <a:srgbClr val="000000"/>
                </a:solidFill>
                <a:latin typeface="Lato"/>
                <a:ea typeface="Lato"/>
                <a:cs typeface="Lato"/>
                <a:sym typeface="Lato"/>
              </a:rPr>
              <a:t>Morning Session: </a:t>
            </a:r>
            <a:r>
              <a:rPr lang="en-US" sz="1500" i="0" u="none" strike="noStrike" cap="none">
                <a:solidFill>
                  <a:srgbClr val="000000"/>
                </a:solidFill>
                <a:latin typeface="Lato"/>
                <a:ea typeface="Lato"/>
                <a:cs typeface="Lato"/>
                <a:sym typeface="Lato"/>
              </a:rPr>
              <a:t>Focus on Leadership for Impact, exploring styles, ethics, and team building through dynamic discussions.</a:t>
            </a:r>
            <a:endParaRPr sz="1300">
              <a:latin typeface="Lato"/>
              <a:ea typeface="Lato"/>
              <a:cs typeface="Lato"/>
              <a:sym typeface="Lato"/>
            </a:endParaRPr>
          </a:p>
        </p:txBody>
      </p:sp>
      <p:sp>
        <p:nvSpPr>
          <p:cNvPr id="447" name="Google Shape;447;p11"/>
          <p:cNvSpPr/>
          <p:nvPr/>
        </p:nvSpPr>
        <p:spPr>
          <a:xfrm>
            <a:off x="5728864" y="4020061"/>
            <a:ext cx="3930960" cy="2582297"/>
          </a:xfrm>
          <a:prstGeom prst="rect">
            <a:avLst/>
          </a:prstGeom>
          <a:solidFill>
            <a:srgbClr val="F4F1E4"/>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448" name="Google Shape;448;p11"/>
          <p:cNvSpPr/>
          <p:nvPr/>
        </p:nvSpPr>
        <p:spPr>
          <a:xfrm>
            <a:off x="5728864" y="4010712"/>
            <a:ext cx="3930960" cy="835141"/>
          </a:xfrm>
          <a:prstGeom prst="rect">
            <a:avLst/>
          </a:prstGeom>
          <a:solidFill>
            <a:srgbClr val="4E9CD6"/>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449" name="Google Shape;449;p11"/>
          <p:cNvSpPr txBox="1"/>
          <p:nvPr/>
        </p:nvSpPr>
        <p:spPr>
          <a:xfrm>
            <a:off x="5964421" y="4198256"/>
            <a:ext cx="3695400" cy="464700"/>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F4F1E4"/>
              </a:buClr>
              <a:buSzPts val="2300"/>
              <a:buFont typeface="Lato"/>
              <a:buNone/>
            </a:pPr>
            <a:r>
              <a:rPr lang="en-US" sz="2300" b="1" i="0" u="none" strike="noStrike" cap="none">
                <a:solidFill>
                  <a:srgbClr val="F4F1E4"/>
                </a:solidFill>
                <a:latin typeface="Lato"/>
                <a:ea typeface="Lato"/>
                <a:cs typeface="Lato"/>
                <a:sym typeface="Lato"/>
              </a:rPr>
              <a:t>9:30 AM - 10:50 AM</a:t>
            </a:r>
            <a:endParaRPr/>
          </a:p>
        </p:txBody>
      </p:sp>
      <p:sp>
        <p:nvSpPr>
          <p:cNvPr id="450" name="Google Shape;450;p11"/>
          <p:cNvSpPr txBox="1"/>
          <p:nvPr/>
        </p:nvSpPr>
        <p:spPr>
          <a:xfrm>
            <a:off x="5964421" y="5102517"/>
            <a:ext cx="3570900" cy="1173000"/>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1600"/>
              <a:buFont typeface="Lato"/>
              <a:buNone/>
            </a:pPr>
            <a:r>
              <a:rPr lang="en-US" sz="1500" b="1">
                <a:latin typeface="Lato"/>
                <a:ea typeface="Lato"/>
                <a:cs typeface="Lato"/>
                <a:sym typeface="Lato"/>
              </a:rPr>
              <a:t>Mid-Morning Session: </a:t>
            </a:r>
            <a:r>
              <a:rPr lang="en-US" sz="1500">
                <a:latin typeface="Lato"/>
                <a:ea typeface="Lato"/>
                <a:cs typeface="Lato"/>
                <a:sym typeface="Lato"/>
              </a:rPr>
              <a:t>Delve </a:t>
            </a:r>
            <a:r>
              <a:rPr lang="en-US" sz="1500" b="0" i="0" u="none" strike="noStrike" cap="none">
                <a:solidFill>
                  <a:srgbClr val="000000"/>
                </a:solidFill>
                <a:latin typeface="Lato"/>
                <a:ea typeface="Lato"/>
                <a:cs typeface="Lato"/>
                <a:sym typeface="Lato"/>
              </a:rPr>
              <a:t> int</a:t>
            </a:r>
            <a:r>
              <a:rPr lang="en-US" sz="1500">
                <a:latin typeface="Lato"/>
                <a:ea typeface="Lato"/>
                <a:cs typeface="Lato"/>
                <a:sym typeface="Lato"/>
              </a:rPr>
              <a:t>o Entrepreneurship for Good, covering venture creation and innovation for social benefit. </a:t>
            </a:r>
            <a:r>
              <a:rPr lang="en-US" sz="1500" b="0" i="0" u="none" strike="noStrike" cap="none">
                <a:solidFill>
                  <a:srgbClr val="000000"/>
                </a:solidFill>
                <a:latin typeface="Lato"/>
                <a:ea typeface="Lato"/>
                <a:cs typeface="Lato"/>
                <a:sym typeface="Lato"/>
              </a:rPr>
              <a:t>.</a:t>
            </a:r>
            <a:endParaRPr sz="1500"/>
          </a:p>
        </p:txBody>
      </p:sp>
      <p:sp>
        <p:nvSpPr>
          <p:cNvPr id="451" name="Google Shape;451;p11"/>
          <p:cNvSpPr/>
          <p:nvPr/>
        </p:nvSpPr>
        <p:spPr>
          <a:xfrm>
            <a:off x="9829562" y="4020061"/>
            <a:ext cx="3930960" cy="2582297"/>
          </a:xfrm>
          <a:prstGeom prst="rect">
            <a:avLst/>
          </a:prstGeom>
          <a:solidFill>
            <a:srgbClr val="F4F1E4"/>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452" name="Google Shape;452;p11"/>
          <p:cNvSpPr/>
          <p:nvPr/>
        </p:nvSpPr>
        <p:spPr>
          <a:xfrm>
            <a:off x="9829562" y="4010712"/>
            <a:ext cx="3930900" cy="835200"/>
          </a:xfrm>
          <a:prstGeom prst="rect">
            <a:avLst/>
          </a:prstGeom>
          <a:solidFill>
            <a:srgbClr val="4E9CD6"/>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453" name="Google Shape;453;p11"/>
          <p:cNvSpPr txBox="1"/>
          <p:nvPr/>
        </p:nvSpPr>
        <p:spPr>
          <a:xfrm>
            <a:off x="10065118" y="4198256"/>
            <a:ext cx="3695400" cy="464700"/>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F4F1E4"/>
              </a:buClr>
              <a:buSzPts val="2300"/>
              <a:buFont typeface="Lato"/>
              <a:buNone/>
            </a:pPr>
            <a:r>
              <a:rPr lang="en-US" sz="2300" b="1" i="0" u="none" strike="noStrike" cap="none">
                <a:solidFill>
                  <a:srgbClr val="F4F1E4"/>
                </a:solidFill>
                <a:latin typeface="Lato"/>
                <a:ea typeface="Lato"/>
                <a:cs typeface="Lato"/>
                <a:sym typeface="Lato"/>
              </a:rPr>
              <a:t>11:00 AM - 12:20 PM</a:t>
            </a:r>
            <a:endParaRPr/>
          </a:p>
        </p:txBody>
      </p:sp>
      <p:sp>
        <p:nvSpPr>
          <p:cNvPr id="454" name="Google Shape;454;p11"/>
          <p:cNvSpPr txBox="1"/>
          <p:nvPr/>
        </p:nvSpPr>
        <p:spPr>
          <a:xfrm>
            <a:off x="10065118" y="5102517"/>
            <a:ext cx="3570900" cy="895800"/>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1600"/>
              <a:buFont typeface="Lato"/>
              <a:buNone/>
            </a:pPr>
            <a:r>
              <a:rPr lang="en-US" sz="1500" b="1" i="0" u="none" strike="noStrike" cap="none">
                <a:solidFill>
                  <a:srgbClr val="000000"/>
                </a:solidFill>
                <a:latin typeface="Lato"/>
                <a:ea typeface="Lato"/>
                <a:cs typeface="Lato"/>
                <a:sym typeface="Lato"/>
              </a:rPr>
              <a:t>Late Morning Session:</a:t>
            </a:r>
            <a:r>
              <a:rPr lang="en-US" sz="1500" b="0" i="0" u="none" strike="noStrike" cap="none">
                <a:solidFill>
                  <a:srgbClr val="000000"/>
                </a:solidFill>
                <a:latin typeface="Lato"/>
                <a:ea typeface="Lato"/>
                <a:cs typeface="Lato"/>
                <a:sym typeface="Lato"/>
              </a:rPr>
              <a:t> Dedicated to collaborative workshops, group projects, and interactive problem-solving sessions.</a:t>
            </a:r>
            <a:endParaRPr sz="1500"/>
          </a:p>
        </p:txBody>
      </p:sp>
      <p:sp>
        <p:nvSpPr>
          <p:cNvPr id="455" name="Google Shape;455;p11"/>
          <p:cNvSpPr txBox="1"/>
          <p:nvPr/>
        </p:nvSpPr>
        <p:spPr>
          <a:xfrm>
            <a:off x="1571624" y="2469889"/>
            <a:ext cx="9618000" cy="948000"/>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F4F1E4"/>
              </a:buClr>
              <a:buSzPts val="1600"/>
              <a:buFont typeface="Lato"/>
              <a:buNone/>
            </a:pPr>
            <a:r>
              <a:rPr lang="en-US" sz="1600" b="0" i="0" u="none" strike="noStrike" cap="none">
                <a:solidFill>
                  <a:srgbClr val="F4F1E4"/>
                </a:solidFill>
                <a:latin typeface="Lato"/>
                <a:ea typeface="Lato"/>
                <a:cs typeface="Lato"/>
                <a:sym typeface="Lato"/>
              </a:rPr>
              <a:t>This daily structure balances rigorous academic content with practical application, ensuring students develop both theoretical understanding and real-world skills. Afternoons and weekends are typically reserved for cultural excursions, independent study, and personal exploration of Innsbruck and beyond.</a:t>
            </a:r>
            <a:endParaRPr/>
          </a:p>
        </p:txBody>
      </p:sp>
      <p:pic>
        <p:nvPicPr>
          <p:cNvPr id="456" name="Google Shape;456;p11" descr="Image"/>
          <p:cNvPicPr preferRelativeResize="0"/>
          <p:nvPr/>
        </p:nvPicPr>
        <p:blipFill rotWithShape="1">
          <a:blip r:embed="rId3">
            <a:alphaModFix/>
          </a:blip>
          <a:srcRect/>
          <a:stretch/>
        </p:blipFill>
        <p:spPr>
          <a:xfrm>
            <a:off x="12975523" y="3568487"/>
            <a:ext cx="537411" cy="693929"/>
          </a:xfrm>
          <a:prstGeom prst="rect">
            <a:avLst/>
          </a:prstGeom>
          <a:noFill/>
          <a:ln>
            <a:noFill/>
          </a:ln>
        </p:spPr>
      </p:pic>
      <p:pic>
        <p:nvPicPr>
          <p:cNvPr id="457" name="Google Shape;457;p11" descr="Image"/>
          <p:cNvPicPr preferRelativeResize="0"/>
          <p:nvPr/>
        </p:nvPicPr>
        <p:blipFill rotWithShape="1">
          <a:blip r:embed="rId3">
            <a:alphaModFix/>
          </a:blip>
          <a:srcRect/>
          <a:stretch/>
        </p:blipFill>
        <p:spPr>
          <a:xfrm rot="-4102819">
            <a:off x="8844957" y="3670086"/>
            <a:ext cx="537411" cy="693929"/>
          </a:xfrm>
          <a:prstGeom prst="rect">
            <a:avLst/>
          </a:prstGeom>
          <a:noFill/>
          <a:ln>
            <a:noFill/>
          </a:ln>
        </p:spPr>
      </p:pic>
      <p:pic>
        <p:nvPicPr>
          <p:cNvPr id="458" name="Google Shape;458;p11" descr="Image"/>
          <p:cNvPicPr preferRelativeResize="0"/>
          <p:nvPr/>
        </p:nvPicPr>
        <p:blipFill rotWithShape="1">
          <a:blip r:embed="rId3">
            <a:alphaModFix/>
          </a:blip>
          <a:srcRect/>
          <a:stretch/>
        </p:blipFill>
        <p:spPr>
          <a:xfrm rot="-8423293">
            <a:off x="4737593" y="3670086"/>
            <a:ext cx="537412" cy="693929"/>
          </a:xfrm>
          <a:prstGeom prst="rect">
            <a:avLst/>
          </a:prstGeom>
          <a:noFill/>
          <a:ln>
            <a:noFill/>
          </a:ln>
        </p:spPr>
      </p:pic>
      <p:sp>
        <p:nvSpPr>
          <p:cNvPr id="459" name="Google Shape;459;p11"/>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10</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2"/>
          <p:cNvSpPr txBox="1"/>
          <p:nvPr/>
        </p:nvSpPr>
        <p:spPr>
          <a:xfrm>
            <a:off x="1584325" y="1648850"/>
            <a:ext cx="7407000" cy="997168"/>
          </a:xfrm>
          <a:prstGeom prst="rect">
            <a:avLst/>
          </a:prstGeom>
          <a:noFill/>
          <a:ln>
            <a:noFill/>
          </a:ln>
        </p:spPr>
        <p:txBody>
          <a:bodyPr spcFirstLastPara="1" wrap="square" lIns="54850" tIns="54850" rIns="54850" bIns="54850" anchor="t" anchorCtr="0">
            <a:spAutoFit/>
          </a:bodyPr>
          <a:lstStyle/>
          <a:p>
            <a:pPr marL="0" marR="0" lvl="0" indent="0" algn="l" rtl="0">
              <a:lnSpc>
                <a:spcPct val="80000"/>
              </a:lnSpc>
              <a:spcBef>
                <a:spcPts val="0"/>
              </a:spcBef>
              <a:spcAft>
                <a:spcPts val="0"/>
              </a:spcAft>
              <a:buClr>
                <a:srgbClr val="000000"/>
              </a:buClr>
              <a:buSzPts val="4700"/>
              <a:buFont typeface="Arial"/>
              <a:buNone/>
            </a:pPr>
            <a:r>
              <a:rPr lang="en-US" sz="3600" i="0" u="none" strike="noStrike" cap="none" dirty="0">
                <a:solidFill>
                  <a:srgbClr val="000000"/>
                </a:solidFill>
                <a:latin typeface="Georgia"/>
                <a:ea typeface="Georgia"/>
                <a:cs typeface="Georgia"/>
                <a:sym typeface="Georgia"/>
              </a:rPr>
              <a:t>Program Details: Date, Pricing, Housing,</a:t>
            </a:r>
            <a:r>
              <a:rPr lang="en-US" sz="3600" dirty="0">
                <a:latin typeface="Georgia"/>
                <a:ea typeface="Georgia"/>
                <a:cs typeface="Georgia"/>
                <a:sym typeface="Georgia"/>
              </a:rPr>
              <a:t> and</a:t>
            </a:r>
            <a:r>
              <a:rPr lang="en-US" sz="3600" i="0" u="none" strike="noStrike" cap="none" dirty="0">
                <a:solidFill>
                  <a:srgbClr val="000000"/>
                </a:solidFill>
                <a:latin typeface="Georgia"/>
                <a:ea typeface="Georgia"/>
                <a:cs typeface="Georgia"/>
                <a:sym typeface="Georgia"/>
              </a:rPr>
              <a:t> Application</a:t>
            </a:r>
            <a:endParaRPr sz="3600" dirty="0">
              <a:latin typeface="Georgia"/>
              <a:ea typeface="Georgia"/>
              <a:cs typeface="Georgia"/>
              <a:sym typeface="Georgia"/>
            </a:endParaRPr>
          </a:p>
        </p:txBody>
      </p:sp>
      <p:sp>
        <p:nvSpPr>
          <p:cNvPr id="465" name="Google Shape;465;p12"/>
          <p:cNvSpPr txBox="1"/>
          <p:nvPr/>
        </p:nvSpPr>
        <p:spPr>
          <a:xfrm>
            <a:off x="1584324" y="448056"/>
            <a:ext cx="2069491" cy="300229"/>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153860"/>
              </a:buClr>
              <a:buSzPts val="1200"/>
              <a:buFont typeface="Lato"/>
              <a:buNone/>
            </a:pPr>
            <a:r>
              <a:rPr lang="en-US" sz="1200" b="1" i="0" u="none" strike="noStrike" cap="none">
                <a:solidFill>
                  <a:srgbClr val="153860"/>
                </a:solidFill>
                <a:latin typeface="Lato"/>
                <a:ea typeface="Lato"/>
                <a:cs typeface="Lato"/>
                <a:sym typeface="Lato"/>
              </a:rPr>
              <a:t>Global Changemakers | 2025</a:t>
            </a:r>
            <a:endParaRPr/>
          </a:p>
        </p:txBody>
      </p:sp>
      <p:cxnSp>
        <p:nvCxnSpPr>
          <p:cNvPr id="466" name="Google Shape;466;p12"/>
          <p:cNvCxnSpPr/>
          <p:nvPr/>
        </p:nvCxnSpPr>
        <p:spPr>
          <a:xfrm>
            <a:off x="11388578" y="7364486"/>
            <a:ext cx="355766" cy="1"/>
          </a:xfrm>
          <a:prstGeom prst="straightConnector1">
            <a:avLst/>
          </a:prstGeom>
          <a:noFill/>
          <a:ln w="12700" cap="flat" cmpd="sng">
            <a:solidFill>
              <a:srgbClr val="153860"/>
            </a:solidFill>
            <a:prstDash val="solid"/>
            <a:miter lim="8000"/>
            <a:headEnd type="none" w="sm" len="sm"/>
            <a:tailEnd type="triangle" w="med" len="med"/>
          </a:ln>
        </p:spPr>
      </p:cxnSp>
      <p:cxnSp>
        <p:nvCxnSpPr>
          <p:cNvPr id="467" name="Google Shape;467;p12"/>
          <p:cNvCxnSpPr/>
          <p:nvPr/>
        </p:nvCxnSpPr>
        <p:spPr>
          <a:xfrm flipH="1">
            <a:off x="10538404" y="7364486"/>
            <a:ext cx="355767" cy="1"/>
          </a:xfrm>
          <a:prstGeom prst="straightConnector1">
            <a:avLst/>
          </a:prstGeom>
          <a:noFill/>
          <a:ln w="12700" cap="flat" cmpd="sng">
            <a:solidFill>
              <a:srgbClr val="153860"/>
            </a:solidFill>
            <a:prstDash val="solid"/>
            <a:miter lim="8000"/>
            <a:headEnd type="none" w="sm" len="sm"/>
            <a:tailEnd type="triangle" w="med" len="med"/>
          </a:ln>
        </p:spPr>
      </p:cxnSp>
      <p:sp>
        <p:nvSpPr>
          <p:cNvPr id="468" name="Google Shape;468;p12"/>
          <p:cNvSpPr txBox="1"/>
          <p:nvPr/>
        </p:nvSpPr>
        <p:spPr>
          <a:xfrm>
            <a:off x="1609725" y="3793575"/>
            <a:ext cx="6360300" cy="1173000"/>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1600"/>
              <a:buFont typeface="Lato"/>
              <a:buNone/>
            </a:pPr>
            <a:r>
              <a:rPr lang="en-US" sz="1500" b="0" i="0" u="none" strike="noStrike" cap="none" dirty="0">
                <a:solidFill>
                  <a:srgbClr val="000000"/>
                </a:solidFill>
                <a:latin typeface="Lato"/>
                <a:ea typeface="Lato"/>
                <a:cs typeface="Lato"/>
                <a:sym typeface="Lato"/>
              </a:rPr>
              <a:t>The program fee covers two, 3-credit hour courses, a shared </a:t>
            </a:r>
            <a:r>
              <a:rPr lang="en-US" sz="1500" b="0" i="0" u="none" strike="noStrike" cap="none" dirty="0" err="1">
                <a:solidFill>
                  <a:srgbClr val="000000"/>
                </a:solidFill>
                <a:latin typeface="Lato"/>
                <a:ea typeface="Lato"/>
                <a:cs typeface="Lato"/>
                <a:sym typeface="Lato"/>
              </a:rPr>
              <a:t>en</a:t>
            </a:r>
            <a:r>
              <a:rPr lang="en-US" sz="1500" b="0" i="0" u="none" strike="noStrike" cap="none" dirty="0">
                <a:solidFill>
                  <a:srgbClr val="000000"/>
                </a:solidFill>
                <a:latin typeface="Lato"/>
                <a:ea typeface="Lato"/>
                <a:cs typeface="Lato"/>
                <a:sym typeface="Lato"/>
              </a:rPr>
              <a:t> suite twin room, breakfast and lunch on class days, and travel health insurance. All planned co- and extra-curricular activities are also included, with no out-of-pocket expenses for students.</a:t>
            </a:r>
            <a:endParaRPr sz="1500" dirty="0"/>
          </a:p>
        </p:txBody>
      </p:sp>
      <p:sp>
        <p:nvSpPr>
          <p:cNvPr id="469" name="Google Shape;469;p12"/>
          <p:cNvSpPr txBox="1"/>
          <p:nvPr/>
        </p:nvSpPr>
        <p:spPr>
          <a:xfrm>
            <a:off x="1609724" y="3216335"/>
            <a:ext cx="5751600" cy="434100"/>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2100"/>
              <a:buFont typeface="Lato"/>
              <a:buNone/>
            </a:pPr>
            <a:r>
              <a:rPr lang="en-US" sz="2100" b="1" i="0" u="none" strike="noStrike" cap="none" dirty="0">
                <a:solidFill>
                  <a:srgbClr val="000000"/>
                </a:solidFill>
                <a:latin typeface="Lato"/>
                <a:ea typeface="Lato"/>
                <a:cs typeface="Lato"/>
                <a:sym typeface="Lato"/>
              </a:rPr>
              <a:t>Program Pricing &amp; Inclusions</a:t>
            </a:r>
            <a:endParaRPr dirty="0"/>
          </a:p>
        </p:txBody>
      </p:sp>
      <p:pic>
        <p:nvPicPr>
          <p:cNvPr id="470" name="Google Shape;470;p12" descr="ChatGPT Image Aug 12, 2025, 10_19_51 PM.png"/>
          <p:cNvPicPr preferRelativeResize="0"/>
          <p:nvPr/>
        </p:nvPicPr>
        <p:blipFill rotWithShape="1">
          <a:blip r:embed="rId3">
            <a:alphaModFix/>
          </a:blip>
          <a:srcRect l="19598" t="2640" b="16956"/>
          <a:stretch/>
        </p:blipFill>
        <p:spPr>
          <a:xfrm>
            <a:off x="9756511" y="1676398"/>
            <a:ext cx="4876800" cy="4876799"/>
          </a:xfrm>
          <a:prstGeom prst="rect">
            <a:avLst/>
          </a:prstGeom>
          <a:noFill/>
          <a:ln>
            <a:noFill/>
          </a:ln>
        </p:spPr>
      </p:pic>
      <p:sp>
        <p:nvSpPr>
          <p:cNvPr id="471" name="Google Shape;471;p12"/>
          <p:cNvSpPr/>
          <p:nvPr/>
        </p:nvSpPr>
        <p:spPr>
          <a:xfrm>
            <a:off x="6532167" y="5291129"/>
            <a:ext cx="3930900" cy="835200"/>
          </a:xfrm>
          <a:prstGeom prst="rect">
            <a:avLst/>
          </a:prstGeom>
          <a:solidFill>
            <a:srgbClr val="153860"/>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472" name="Google Shape;472;p12"/>
          <p:cNvSpPr txBox="1"/>
          <p:nvPr/>
        </p:nvSpPr>
        <p:spPr>
          <a:xfrm>
            <a:off x="6767724" y="5456985"/>
            <a:ext cx="3695400" cy="535503"/>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F4F1E4"/>
              </a:buClr>
              <a:buSzPts val="2300"/>
              <a:buFont typeface="Lato"/>
              <a:buNone/>
            </a:pPr>
            <a:r>
              <a:rPr lang="en-US" sz="2300" b="1" i="0" u="none" strike="noStrike" cap="none">
                <a:solidFill>
                  <a:srgbClr val="F4F1E4"/>
                </a:solidFill>
                <a:latin typeface="Lato"/>
                <a:ea typeface="Lato"/>
                <a:cs typeface="Lato"/>
                <a:sym typeface="Lato"/>
              </a:rPr>
              <a:t>UNO students: $5,795.00</a:t>
            </a:r>
            <a:endParaRPr b="1">
              <a:latin typeface="Lato"/>
              <a:ea typeface="Lato"/>
              <a:cs typeface="Lato"/>
              <a:sym typeface="Lato"/>
            </a:endParaRPr>
          </a:p>
        </p:txBody>
      </p:sp>
      <p:sp>
        <p:nvSpPr>
          <p:cNvPr id="473" name="Google Shape;473;p12"/>
          <p:cNvSpPr/>
          <p:nvPr/>
        </p:nvSpPr>
        <p:spPr>
          <a:xfrm>
            <a:off x="1651342" y="5291098"/>
            <a:ext cx="4686900" cy="835200"/>
          </a:xfrm>
          <a:prstGeom prst="rect">
            <a:avLst/>
          </a:prstGeom>
          <a:solidFill>
            <a:srgbClr val="153860"/>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474" name="Google Shape;474;p12"/>
          <p:cNvSpPr txBox="1"/>
          <p:nvPr/>
        </p:nvSpPr>
        <p:spPr>
          <a:xfrm>
            <a:off x="1886899" y="5456954"/>
            <a:ext cx="4215900" cy="535503"/>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F4F1E4"/>
              </a:buClr>
              <a:buSzPts val="2300"/>
              <a:buFont typeface="Lato"/>
              <a:buNone/>
            </a:pPr>
            <a:r>
              <a:rPr lang="en-US" sz="2300" b="1" i="0" u="none" strike="noStrike" cap="none" dirty="0">
                <a:solidFill>
                  <a:srgbClr val="F4F1E4"/>
                </a:solidFill>
                <a:latin typeface="Lato"/>
                <a:ea typeface="Lato"/>
                <a:cs typeface="Lato"/>
                <a:sym typeface="Lato"/>
              </a:rPr>
              <a:t>Non-UNO students: $6,695.00</a:t>
            </a:r>
            <a:endParaRPr b="1" dirty="0">
              <a:latin typeface="Lato"/>
              <a:ea typeface="Lato"/>
              <a:cs typeface="Lato"/>
              <a:sym typeface="Lato"/>
            </a:endParaRPr>
          </a:p>
        </p:txBody>
      </p:sp>
      <p:sp>
        <p:nvSpPr>
          <p:cNvPr id="475" name="Google Shape;475;p12"/>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11</a:t>
            </a:r>
            <a:endParaRPr/>
          </a:p>
        </p:txBody>
      </p:sp>
      <p:pic>
        <p:nvPicPr>
          <p:cNvPr id="476" name="Google Shape;476;p12" descr="Image"/>
          <p:cNvPicPr preferRelativeResize="0"/>
          <p:nvPr/>
        </p:nvPicPr>
        <p:blipFill rotWithShape="1">
          <a:blip r:embed="rId4">
            <a:alphaModFix/>
          </a:blip>
          <a:srcRect/>
          <a:stretch/>
        </p:blipFill>
        <p:spPr>
          <a:xfrm rot="7023667">
            <a:off x="5697344" y="1136273"/>
            <a:ext cx="926056" cy="361921"/>
          </a:xfrm>
          <a:prstGeom prst="rect">
            <a:avLst/>
          </a:prstGeom>
          <a:noFill/>
          <a:ln>
            <a:noFill/>
          </a:ln>
        </p:spPr>
      </p:pic>
      <p:sp>
        <p:nvSpPr>
          <p:cNvPr id="2" name="Google Shape;469;p12">
            <a:extLst>
              <a:ext uri="{FF2B5EF4-FFF2-40B4-BE49-F238E27FC236}">
                <a16:creationId xmlns:a16="http://schemas.microsoft.com/office/drawing/2014/main" id="{7437411E-EBD5-CC6A-4E37-78CFBB5E8E90}"/>
              </a:ext>
            </a:extLst>
          </p:cNvPr>
          <p:cNvSpPr txBox="1"/>
          <p:nvPr/>
        </p:nvSpPr>
        <p:spPr>
          <a:xfrm>
            <a:off x="1651342" y="2699307"/>
            <a:ext cx="5751600" cy="498570"/>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2100"/>
              <a:buFont typeface="Lato"/>
              <a:buNone/>
            </a:pPr>
            <a:r>
              <a:rPr lang="en-US" sz="2100" b="1" dirty="0">
                <a:latin typeface="Lato"/>
                <a:ea typeface="Lato"/>
                <a:cs typeface="Lato"/>
                <a:sym typeface="Lato"/>
              </a:rPr>
              <a:t>July 3-August 7, 2026</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13"/>
          <p:cNvSpPr/>
          <p:nvPr/>
        </p:nvSpPr>
        <p:spPr>
          <a:xfrm>
            <a:off x="1468015" y="3342994"/>
            <a:ext cx="6035031" cy="570861"/>
          </a:xfrm>
          <a:prstGeom prst="rect">
            <a:avLst/>
          </a:prstGeom>
          <a:solidFill>
            <a:srgbClr val="F4F1E4"/>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482" name="Google Shape;482;p13"/>
          <p:cNvSpPr/>
          <p:nvPr/>
        </p:nvSpPr>
        <p:spPr>
          <a:xfrm>
            <a:off x="1353715" y="5194080"/>
            <a:ext cx="6035031" cy="570861"/>
          </a:xfrm>
          <a:prstGeom prst="rect">
            <a:avLst/>
          </a:prstGeom>
          <a:solidFill>
            <a:srgbClr val="F4F1E4"/>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483" name="Google Shape;483;p13"/>
          <p:cNvSpPr/>
          <p:nvPr/>
        </p:nvSpPr>
        <p:spPr>
          <a:xfrm>
            <a:off x="7562005" y="3340769"/>
            <a:ext cx="6035031" cy="570860"/>
          </a:xfrm>
          <a:prstGeom prst="rect">
            <a:avLst/>
          </a:prstGeom>
          <a:solidFill>
            <a:srgbClr val="F4F1E4"/>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484" name="Google Shape;484;p13"/>
          <p:cNvSpPr txBox="1"/>
          <p:nvPr/>
        </p:nvSpPr>
        <p:spPr>
          <a:xfrm>
            <a:off x="1584325" y="1648850"/>
            <a:ext cx="8954100" cy="1268400"/>
          </a:xfrm>
          <a:prstGeom prst="rect">
            <a:avLst/>
          </a:prstGeom>
          <a:noFill/>
          <a:ln>
            <a:noFill/>
          </a:ln>
        </p:spPr>
        <p:txBody>
          <a:bodyPr spcFirstLastPara="1" wrap="square" lIns="54850" tIns="54850" rIns="54850" bIns="54850" anchor="t" anchorCtr="0">
            <a:spAutoFit/>
          </a:bodyPr>
          <a:lstStyle/>
          <a:p>
            <a:pPr marL="0" marR="0" lvl="0" indent="0" algn="l" rtl="0">
              <a:lnSpc>
                <a:spcPct val="80000"/>
              </a:lnSpc>
              <a:spcBef>
                <a:spcPts val="0"/>
              </a:spcBef>
              <a:spcAft>
                <a:spcPts val="0"/>
              </a:spcAft>
              <a:buClr>
                <a:srgbClr val="000000"/>
              </a:buClr>
              <a:buSzPts val="4700"/>
              <a:buFont typeface="Arial"/>
              <a:buNone/>
            </a:pPr>
            <a:r>
              <a:rPr lang="en-US" sz="4700" i="0" u="none" strike="noStrike" cap="none">
                <a:solidFill>
                  <a:srgbClr val="000000"/>
                </a:solidFill>
                <a:latin typeface="Georgia"/>
                <a:ea typeface="Georgia"/>
                <a:cs typeface="Georgia"/>
                <a:sym typeface="Georgia"/>
              </a:rPr>
              <a:t>Program Details: Pricing, Housing, </a:t>
            </a:r>
            <a:r>
              <a:rPr lang="en-US" sz="4700">
                <a:latin typeface="Georgia"/>
                <a:ea typeface="Georgia"/>
                <a:cs typeface="Georgia"/>
                <a:sym typeface="Georgia"/>
              </a:rPr>
              <a:t>and</a:t>
            </a:r>
            <a:r>
              <a:rPr lang="en-US" sz="4700" i="0" u="none" strike="noStrike" cap="none">
                <a:solidFill>
                  <a:srgbClr val="000000"/>
                </a:solidFill>
                <a:latin typeface="Georgia"/>
                <a:ea typeface="Georgia"/>
                <a:cs typeface="Georgia"/>
                <a:sym typeface="Georgia"/>
              </a:rPr>
              <a:t> Application</a:t>
            </a:r>
            <a:endParaRPr>
              <a:latin typeface="Georgia"/>
              <a:ea typeface="Georgia"/>
              <a:cs typeface="Georgia"/>
              <a:sym typeface="Georgia"/>
            </a:endParaRPr>
          </a:p>
        </p:txBody>
      </p:sp>
      <p:sp>
        <p:nvSpPr>
          <p:cNvPr id="485" name="Google Shape;485;p13"/>
          <p:cNvSpPr txBox="1"/>
          <p:nvPr/>
        </p:nvSpPr>
        <p:spPr>
          <a:xfrm>
            <a:off x="1584324" y="448056"/>
            <a:ext cx="2069491" cy="300229"/>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153860"/>
              </a:buClr>
              <a:buSzPts val="1200"/>
              <a:buFont typeface="Lato"/>
              <a:buNone/>
            </a:pPr>
            <a:r>
              <a:rPr lang="en-US" sz="1200" b="1" i="0" u="none" strike="noStrike" cap="none">
                <a:solidFill>
                  <a:srgbClr val="153860"/>
                </a:solidFill>
                <a:latin typeface="Lato"/>
                <a:ea typeface="Lato"/>
                <a:cs typeface="Lato"/>
                <a:sym typeface="Lato"/>
              </a:rPr>
              <a:t>Global Changemakers | 2025</a:t>
            </a:r>
            <a:endParaRPr/>
          </a:p>
        </p:txBody>
      </p:sp>
      <p:cxnSp>
        <p:nvCxnSpPr>
          <p:cNvPr id="486" name="Google Shape;486;p13"/>
          <p:cNvCxnSpPr/>
          <p:nvPr/>
        </p:nvCxnSpPr>
        <p:spPr>
          <a:xfrm>
            <a:off x="11388578" y="7364486"/>
            <a:ext cx="355766" cy="1"/>
          </a:xfrm>
          <a:prstGeom prst="straightConnector1">
            <a:avLst/>
          </a:prstGeom>
          <a:noFill/>
          <a:ln w="12700" cap="flat" cmpd="sng">
            <a:solidFill>
              <a:srgbClr val="153860"/>
            </a:solidFill>
            <a:prstDash val="solid"/>
            <a:miter lim="8000"/>
            <a:headEnd type="none" w="sm" len="sm"/>
            <a:tailEnd type="triangle" w="med" len="med"/>
          </a:ln>
        </p:spPr>
      </p:cxnSp>
      <p:cxnSp>
        <p:nvCxnSpPr>
          <p:cNvPr id="487" name="Google Shape;487;p13"/>
          <p:cNvCxnSpPr/>
          <p:nvPr/>
        </p:nvCxnSpPr>
        <p:spPr>
          <a:xfrm flipH="1">
            <a:off x="10538404" y="7364486"/>
            <a:ext cx="355767" cy="1"/>
          </a:xfrm>
          <a:prstGeom prst="straightConnector1">
            <a:avLst/>
          </a:prstGeom>
          <a:noFill/>
          <a:ln w="12700" cap="flat" cmpd="sng">
            <a:solidFill>
              <a:srgbClr val="153860"/>
            </a:solidFill>
            <a:prstDash val="solid"/>
            <a:miter lim="8000"/>
            <a:headEnd type="none" w="sm" len="sm"/>
            <a:tailEnd type="triangle" w="med" len="med"/>
          </a:ln>
        </p:spPr>
      </p:cxnSp>
      <p:sp>
        <p:nvSpPr>
          <p:cNvPr id="488" name="Google Shape;488;p13"/>
          <p:cNvSpPr txBox="1"/>
          <p:nvPr/>
        </p:nvSpPr>
        <p:spPr>
          <a:xfrm>
            <a:off x="7840481" y="5150011"/>
            <a:ext cx="5751600" cy="1449900"/>
          </a:xfrm>
          <a:prstGeom prst="rect">
            <a:avLst/>
          </a:prstGeom>
          <a:noFill/>
          <a:ln>
            <a:noFill/>
          </a:ln>
        </p:spPr>
        <p:txBody>
          <a:bodyPr spcFirstLastPara="1" wrap="square" lIns="54850" tIns="54850" rIns="54850" bIns="54850" anchor="t" anchorCtr="0">
            <a:spAutoFit/>
          </a:bodyPr>
          <a:lstStyle/>
          <a:p>
            <a:pPr marL="241300" marR="0" lvl="0" indent="-251206" algn="l" rtl="0">
              <a:lnSpc>
                <a:spcPct val="120000"/>
              </a:lnSpc>
              <a:spcBef>
                <a:spcPts val="0"/>
              </a:spcBef>
              <a:spcAft>
                <a:spcPts val="0"/>
              </a:spcAft>
              <a:buClr>
                <a:srgbClr val="000000"/>
              </a:buClr>
              <a:buSzPts val="1500"/>
              <a:buFont typeface="Lato"/>
              <a:buChar char="•"/>
            </a:pPr>
            <a:r>
              <a:rPr lang="en-US" sz="1500" b="0" i="0" u="none" strike="noStrike" cap="none">
                <a:solidFill>
                  <a:srgbClr val="000000"/>
                </a:solidFill>
                <a:latin typeface="Lato"/>
                <a:ea typeface="Lato"/>
                <a:cs typeface="Lato"/>
                <a:sym typeface="Lato"/>
              </a:rPr>
              <a:t>Shared en suite twin rooms with access to shared kitchens.</a:t>
            </a:r>
            <a:endParaRPr sz="1500"/>
          </a:p>
          <a:p>
            <a:pPr marL="241300" marR="0" lvl="0" indent="-251206" algn="l" rtl="0">
              <a:lnSpc>
                <a:spcPct val="120000"/>
              </a:lnSpc>
              <a:spcBef>
                <a:spcPts val="0"/>
              </a:spcBef>
              <a:spcAft>
                <a:spcPts val="0"/>
              </a:spcAft>
              <a:buClr>
                <a:srgbClr val="000000"/>
              </a:buClr>
              <a:buSzPts val="1500"/>
              <a:buFont typeface="Lato"/>
              <a:buChar char="•"/>
            </a:pPr>
            <a:r>
              <a:rPr lang="en-US" sz="1500" b="0" i="0" u="none" strike="noStrike" cap="none">
                <a:solidFill>
                  <a:srgbClr val="000000"/>
                </a:solidFill>
                <a:latin typeface="Lato"/>
                <a:ea typeface="Lato"/>
                <a:cs typeface="Lato"/>
                <a:sym typeface="Lato"/>
              </a:rPr>
              <a:t>24/7 front desk, keycard access, and program ID requirements ensure resident safety.</a:t>
            </a:r>
            <a:endParaRPr sz="1500"/>
          </a:p>
          <a:p>
            <a:pPr marL="241300" marR="0" lvl="0" indent="-251206" algn="l" rtl="0">
              <a:lnSpc>
                <a:spcPct val="120000"/>
              </a:lnSpc>
              <a:spcBef>
                <a:spcPts val="0"/>
              </a:spcBef>
              <a:spcAft>
                <a:spcPts val="0"/>
              </a:spcAft>
              <a:buClr>
                <a:srgbClr val="000000"/>
              </a:buClr>
              <a:buSzPts val="1500"/>
              <a:buFont typeface="Lato"/>
              <a:buChar char="•"/>
            </a:pPr>
            <a:r>
              <a:rPr lang="en-US" sz="1500" b="0" i="0" u="none" strike="noStrike" cap="none">
                <a:solidFill>
                  <a:srgbClr val="000000"/>
                </a:solidFill>
                <a:latin typeface="Lato"/>
                <a:ea typeface="Lato"/>
                <a:cs typeface="Lato"/>
                <a:sym typeface="Lato"/>
              </a:rPr>
              <a:t>Features include a large ground-floor common area and a dedicated study room.</a:t>
            </a:r>
            <a:endParaRPr sz="1500"/>
          </a:p>
        </p:txBody>
      </p:sp>
      <p:sp>
        <p:nvSpPr>
          <p:cNvPr id="489" name="Google Shape;489;p13"/>
          <p:cNvSpPr txBox="1"/>
          <p:nvPr/>
        </p:nvSpPr>
        <p:spPr>
          <a:xfrm>
            <a:off x="7840481" y="3391569"/>
            <a:ext cx="5751613" cy="427229"/>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2100"/>
              <a:buFont typeface="Lato"/>
              <a:buNone/>
            </a:pPr>
            <a:r>
              <a:rPr lang="en-US" sz="2100" b="1" i="0" u="none" strike="noStrike" cap="none">
                <a:solidFill>
                  <a:srgbClr val="000000"/>
                </a:solidFill>
                <a:latin typeface="Lato"/>
                <a:ea typeface="Lato"/>
                <a:cs typeface="Lato"/>
                <a:sym typeface="Lato"/>
              </a:rPr>
              <a:t>Secure Housing &amp; Amenities</a:t>
            </a:r>
            <a:endParaRPr/>
          </a:p>
        </p:txBody>
      </p:sp>
      <p:sp>
        <p:nvSpPr>
          <p:cNvPr id="490" name="Google Shape;490;p13"/>
          <p:cNvSpPr txBox="1"/>
          <p:nvPr/>
        </p:nvSpPr>
        <p:spPr>
          <a:xfrm>
            <a:off x="1632191" y="5244880"/>
            <a:ext cx="5751613" cy="427229"/>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2100"/>
              <a:buFont typeface="Lato"/>
              <a:buNone/>
            </a:pPr>
            <a:r>
              <a:rPr lang="en-US" sz="2100" b="1" i="0" u="none" strike="noStrike" cap="none" dirty="0">
                <a:solidFill>
                  <a:srgbClr val="000000"/>
                </a:solidFill>
                <a:latin typeface="Lato"/>
                <a:ea typeface="Lato"/>
                <a:cs typeface="Lato"/>
                <a:sym typeface="Lato"/>
              </a:rPr>
              <a:t>Required Documents</a:t>
            </a:r>
            <a:endParaRPr dirty="0"/>
          </a:p>
        </p:txBody>
      </p:sp>
      <p:sp>
        <p:nvSpPr>
          <p:cNvPr id="491" name="Google Shape;491;p13"/>
          <p:cNvSpPr txBox="1"/>
          <p:nvPr/>
        </p:nvSpPr>
        <p:spPr>
          <a:xfrm>
            <a:off x="1609724" y="3992039"/>
            <a:ext cx="5232600" cy="895800"/>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563C1"/>
              </a:buClr>
              <a:buSzPts val="1600"/>
              <a:buFont typeface="Lato"/>
              <a:buNone/>
            </a:pPr>
            <a:r>
              <a:rPr lang="en-US" sz="1500" i="0" u="sng" strike="noStrike" cap="none" dirty="0">
                <a:solidFill>
                  <a:srgbClr val="0563C1"/>
                </a:solidFill>
                <a:latin typeface="Lato"/>
                <a:ea typeface="Lato"/>
                <a:cs typeface="Lato"/>
                <a:sym typeface="Lato"/>
                <a:hlinkClick r:id="rId3">
                  <a:extLst>
                    <a:ext uri="{A12FA001-AC4F-418D-AE19-62706E023703}">
                      <ahyp:hlinkClr xmlns:ahyp="http://schemas.microsoft.com/office/drawing/2018/hyperlinkcolor" val="tx"/>
                    </a:ext>
                  </a:extLst>
                </a:hlinkClick>
              </a:rPr>
              <a:t>Applications </a:t>
            </a:r>
            <a:r>
              <a:rPr lang="en-US" sz="1500" i="0" u="none" strike="noStrike" cap="none" dirty="0">
                <a:solidFill>
                  <a:srgbClr val="2C2821"/>
                </a:solidFill>
                <a:latin typeface="Lato"/>
                <a:ea typeface="Lato"/>
                <a:cs typeface="Lato"/>
                <a:sym typeface="Lato"/>
              </a:rPr>
              <a:t>for the summer program will open online in </a:t>
            </a:r>
            <a:r>
              <a:rPr lang="en-US" sz="1500" b="1" i="0" u="none" strike="noStrike" cap="none" dirty="0">
                <a:solidFill>
                  <a:srgbClr val="2C2821"/>
                </a:solidFill>
                <a:latin typeface="Lato"/>
                <a:ea typeface="Lato"/>
                <a:cs typeface="Lato"/>
                <a:sym typeface="Lato"/>
              </a:rPr>
              <a:t>October</a:t>
            </a:r>
            <a:r>
              <a:rPr lang="en-US" sz="1500" i="0" u="none" strike="noStrike" cap="none" dirty="0">
                <a:solidFill>
                  <a:srgbClr val="2C2821"/>
                </a:solidFill>
                <a:latin typeface="Lato"/>
                <a:ea typeface="Lato"/>
                <a:cs typeface="Lato"/>
                <a:sym typeface="Lato"/>
              </a:rPr>
              <a:t>, with no application fee. Next year’s minimum GPA for admission consideration will be </a:t>
            </a:r>
            <a:r>
              <a:rPr lang="en-US" sz="1500" b="1" i="0" u="none" strike="noStrike" cap="none" dirty="0">
                <a:solidFill>
                  <a:srgbClr val="2C2821"/>
                </a:solidFill>
                <a:latin typeface="Lato"/>
                <a:ea typeface="Lato"/>
                <a:cs typeface="Lato"/>
                <a:sym typeface="Lato"/>
              </a:rPr>
              <a:t>3.0</a:t>
            </a:r>
            <a:r>
              <a:rPr lang="en-US" sz="1500" i="0" u="none" strike="noStrike" cap="none" dirty="0">
                <a:solidFill>
                  <a:srgbClr val="2C2821"/>
                </a:solidFill>
                <a:latin typeface="Lato"/>
                <a:ea typeface="Lato"/>
                <a:cs typeface="Lato"/>
                <a:sym typeface="Lato"/>
              </a:rPr>
              <a:t>.</a:t>
            </a:r>
            <a:endParaRPr sz="1300" dirty="0">
              <a:latin typeface="Lato"/>
              <a:ea typeface="Lato"/>
              <a:cs typeface="Lato"/>
              <a:sym typeface="Lato"/>
            </a:endParaRPr>
          </a:p>
        </p:txBody>
      </p:sp>
      <p:sp>
        <p:nvSpPr>
          <p:cNvPr id="492" name="Google Shape;492;p13"/>
          <p:cNvSpPr txBox="1"/>
          <p:nvPr/>
        </p:nvSpPr>
        <p:spPr>
          <a:xfrm>
            <a:off x="1609724" y="3414810"/>
            <a:ext cx="5751613" cy="427229"/>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2100"/>
              <a:buFont typeface="Lato"/>
              <a:buNone/>
            </a:pPr>
            <a:r>
              <a:rPr lang="en-US" sz="2100" b="1" i="0" u="none" strike="noStrike" cap="none">
                <a:solidFill>
                  <a:srgbClr val="000000"/>
                </a:solidFill>
                <a:latin typeface="Lato"/>
                <a:ea typeface="Lato"/>
                <a:cs typeface="Lato"/>
                <a:sym typeface="Lato"/>
              </a:rPr>
              <a:t>Application Process</a:t>
            </a:r>
            <a:endParaRPr/>
          </a:p>
        </p:txBody>
      </p:sp>
      <p:sp>
        <p:nvSpPr>
          <p:cNvPr id="493" name="Google Shape;493;p13"/>
          <p:cNvSpPr txBox="1"/>
          <p:nvPr/>
        </p:nvSpPr>
        <p:spPr>
          <a:xfrm>
            <a:off x="7845424" y="4106193"/>
            <a:ext cx="5232600" cy="895800"/>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1600"/>
              <a:buFont typeface="Lato"/>
              <a:buNone/>
            </a:pPr>
            <a:r>
              <a:rPr lang="en-US" sz="1500" b="0" i="0" u="none" strike="noStrike" cap="none">
                <a:solidFill>
                  <a:srgbClr val="000000"/>
                </a:solidFill>
                <a:latin typeface="Lato"/>
                <a:ea typeface="Lato"/>
                <a:cs typeface="Lato"/>
                <a:sym typeface="Lato"/>
              </a:rPr>
              <a:t>All participants will reside in the modern </a:t>
            </a:r>
            <a:r>
              <a:rPr lang="en-US" sz="1500" b="0" i="0" u="sng" strike="noStrike" cap="none">
                <a:solidFill>
                  <a:srgbClr val="0563C1"/>
                </a:solidFill>
                <a:latin typeface="Lato"/>
                <a:ea typeface="Lato"/>
                <a:cs typeface="Lato"/>
                <a:sym typeface="Lato"/>
                <a:hlinkClick r:id="rId4">
                  <a:extLst>
                    <a:ext uri="{A12FA001-AC4F-418D-AE19-62706E023703}">
                      <ahyp:hlinkClr xmlns:ahyp="http://schemas.microsoft.com/office/drawing/2018/hyperlinkcolor" val="tx"/>
                    </a:ext>
                  </a:extLst>
                </a:hlinkClick>
              </a:rPr>
              <a:t>home4students dorms at Höttinger Au,</a:t>
            </a:r>
            <a:r>
              <a:rPr lang="en-US" sz="1500" b="0" i="0" u="none" strike="noStrike" cap="none">
                <a:solidFill>
                  <a:srgbClr val="000000"/>
                </a:solidFill>
                <a:latin typeface="Lato"/>
                <a:ea typeface="Lato"/>
                <a:cs typeface="Lato"/>
                <a:sym typeface="Lato"/>
              </a:rPr>
              <a:t> centrally located in Innsbruck and just a five-minute walk from campus.</a:t>
            </a:r>
            <a:endParaRPr sz="1300"/>
          </a:p>
        </p:txBody>
      </p:sp>
      <p:sp>
        <p:nvSpPr>
          <p:cNvPr id="494" name="Google Shape;494;p13"/>
          <p:cNvSpPr txBox="1"/>
          <p:nvPr/>
        </p:nvSpPr>
        <p:spPr>
          <a:xfrm>
            <a:off x="1609724" y="5846239"/>
            <a:ext cx="5395200" cy="1449900"/>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1600"/>
              <a:buFont typeface="Lato"/>
              <a:buNone/>
            </a:pPr>
            <a:r>
              <a:rPr lang="en-US" sz="1500" b="0" i="0" u="none" strike="noStrike" cap="none" dirty="0">
                <a:solidFill>
                  <a:srgbClr val="000000"/>
                </a:solidFill>
                <a:latin typeface="Lato"/>
                <a:ea typeface="Lato"/>
                <a:cs typeface="Lato"/>
                <a:sym typeface="Lato"/>
              </a:rPr>
              <a:t>Applicants must provide a transcript from their current home university and a </a:t>
            </a:r>
            <a:r>
              <a:rPr lang="en-US" sz="1500" b="0" i="0" u="sng" strike="noStrike" cap="none" dirty="0">
                <a:solidFill>
                  <a:srgbClr val="0563C1"/>
                </a:solidFill>
                <a:latin typeface="Lato"/>
                <a:ea typeface="Lato"/>
                <a:cs typeface="Lato"/>
                <a:sym typeface="Lato"/>
                <a:hlinkClick r:id="rId5">
                  <a:extLst>
                    <a:ext uri="{A12FA001-AC4F-418D-AE19-62706E023703}">
                      <ahyp:hlinkClr xmlns:ahyp="http://schemas.microsoft.com/office/drawing/2018/hyperlinkcolor" val="tx"/>
                    </a:ext>
                  </a:extLst>
                </a:hlinkClick>
              </a:rPr>
              <a:t>Home Campus Information Form (HCIF)</a:t>
            </a:r>
            <a:r>
              <a:rPr lang="en-US" sz="1500" b="0" i="0" u="none" strike="noStrike" cap="none" dirty="0">
                <a:solidFill>
                  <a:srgbClr val="000000"/>
                </a:solidFill>
                <a:latin typeface="Lato"/>
                <a:ea typeface="Lato"/>
                <a:cs typeface="Lato"/>
                <a:sym typeface="Lato"/>
              </a:rPr>
              <a:t>. The HCIF verifies student notification, policy advisement, and satisfaction of home campus requirements for external study abroad, ensuring grades transfer.</a:t>
            </a:r>
            <a:endParaRPr sz="1500" dirty="0"/>
          </a:p>
        </p:txBody>
      </p:sp>
      <p:sp>
        <p:nvSpPr>
          <p:cNvPr id="495" name="Google Shape;495;p13"/>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12</a:t>
            </a:r>
            <a:endParaRPr/>
          </a:p>
        </p:txBody>
      </p:sp>
      <p:pic>
        <p:nvPicPr>
          <p:cNvPr id="496" name="Google Shape;496;p13" descr="Image"/>
          <p:cNvPicPr preferRelativeResize="0"/>
          <p:nvPr/>
        </p:nvPicPr>
        <p:blipFill rotWithShape="1">
          <a:blip r:embed="rId6">
            <a:alphaModFix/>
          </a:blip>
          <a:srcRect/>
          <a:stretch/>
        </p:blipFill>
        <p:spPr>
          <a:xfrm rot="7023667">
            <a:off x="5697344" y="1136273"/>
            <a:ext cx="926056" cy="36192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14"/>
          <p:cNvSpPr txBox="1"/>
          <p:nvPr/>
        </p:nvSpPr>
        <p:spPr>
          <a:xfrm>
            <a:off x="2094325" y="1927606"/>
            <a:ext cx="10441800" cy="4350000"/>
          </a:xfrm>
          <a:prstGeom prst="rect">
            <a:avLst/>
          </a:prstGeom>
          <a:noFill/>
          <a:ln>
            <a:noFill/>
          </a:ln>
        </p:spPr>
        <p:txBody>
          <a:bodyPr spcFirstLastPara="1" wrap="square" lIns="54850" tIns="54850" rIns="54850" bIns="54850" anchor="t" anchorCtr="0">
            <a:spAutoFit/>
          </a:bodyPr>
          <a:lstStyle/>
          <a:p>
            <a:pPr marL="0" marR="0" lvl="0" indent="0" algn="ctr" rtl="0">
              <a:lnSpc>
                <a:spcPct val="90000"/>
              </a:lnSpc>
              <a:spcBef>
                <a:spcPts val="0"/>
              </a:spcBef>
              <a:spcAft>
                <a:spcPts val="0"/>
              </a:spcAft>
              <a:buClr>
                <a:srgbClr val="F4F1E4"/>
              </a:buClr>
              <a:buSzPts val="3400"/>
              <a:buFont typeface="Arial"/>
              <a:buNone/>
            </a:pPr>
            <a:r>
              <a:rPr lang="en-US" sz="3400" i="0" u="none" strike="noStrike" cap="none">
                <a:solidFill>
                  <a:srgbClr val="F4F1E4"/>
                </a:solidFill>
                <a:latin typeface="Georgia"/>
                <a:ea typeface="Georgia"/>
                <a:cs typeface="Georgia"/>
                <a:sym typeface="Georgia"/>
              </a:rPr>
              <a:t>The world is waiting—and so is the best version of you. In Innsbruck, you won’t just study; you’ll lead, create, and connect in ways that will change how you see the world and your place in it. This is more than a summer abroad—it’s the start of a lifelong network, a global perspective, and a personal story of impact you’ll carry into every chapter of your future. Take the leap. Step into the world. Become the changemaker you were meant to be.</a:t>
            </a:r>
            <a:endParaRPr>
              <a:latin typeface="Georgia"/>
              <a:ea typeface="Georgia"/>
              <a:cs typeface="Georgia"/>
              <a:sym typeface="Georgia"/>
            </a:endParaRPr>
          </a:p>
        </p:txBody>
      </p:sp>
      <p:sp>
        <p:nvSpPr>
          <p:cNvPr id="502" name="Google Shape;502;p14"/>
          <p:cNvSpPr txBox="1"/>
          <p:nvPr/>
        </p:nvSpPr>
        <p:spPr>
          <a:xfrm>
            <a:off x="6280454" y="1375156"/>
            <a:ext cx="2069492" cy="300229"/>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4F1E4"/>
              </a:buClr>
              <a:buSzPts val="1200"/>
              <a:buFont typeface="Lato"/>
              <a:buNone/>
            </a:pPr>
            <a:r>
              <a:rPr lang="en-US" sz="1200" b="1" i="0" u="none" strike="noStrike" cap="none">
                <a:solidFill>
                  <a:srgbClr val="F4F1E4"/>
                </a:solidFill>
                <a:latin typeface="Lato"/>
                <a:ea typeface="Lato"/>
                <a:cs typeface="Lato"/>
                <a:sym typeface="Lato"/>
              </a:rPr>
              <a:t>Global Changemakers | 2025</a:t>
            </a:r>
            <a:endParaRPr/>
          </a:p>
        </p:txBody>
      </p:sp>
      <p:pic>
        <p:nvPicPr>
          <p:cNvPr id="503" name="Google Shape;503;p14" descr="Image"/>
          <p:cNvPicPr preferRelativeResize="0"/>
          <p:nvPr/>
        </p:nvPicPr>
        <p:blipFill rotWithShape="1">
          <a:blip r:embed="rId3">
            <a:alphaModFix/>
          </a:blip>
          <a:srcRect/>
          <a:stretch/>
        </p:blipFill>
        <p:spPr>
          <a:xfrm>
            <a:off x="4861046" y="6251897"/>
            <a:ext cx="1314910" cy="135970"/>
          </a:xfrm>
          <a:prstGeom prst="rect">
            <a:avLst/>
          </a:prstGeom>
          <a:noFill/>
          <a:ln>
            <a:noFill/>
          </a:ln>
        </p:spPr>
      </p:pic>
      <p:pic>
        <p:nvPicPr>
          <p:cNvPr id="504" name="Google Shape;504;p14" descr="Image"/>
          <p:cNvPicPr preferRelativeResize="0"/>
          <p:nvPr/>
        </p:nvPicPr>
        <p:blipFill rotWithShape="1">
          <a:blip r:embed="rId4">
            <a:alphaModFix/>
          </a:blip>
          <a:srcRect/>
          <a:stretch/>
        </p:blipFill>
        <p:spPr>
          <a:xfrm rot="2559632">
            <a:off x="11373988" y="6051425"/>
            <a:ext cx="1456159" cy="536902"/>
          </a:xfrm>
          <a:prstGeom prst="rect">
            <a:avLst/>
          </a:prstGeom>
          <a:noFill/>
          <a:ln>
            <a:noFill/>
          </a:ln>
        </p:spPr>
      </p:pic>
      <p:sp>
        <p:nvSpPr>
          <p:cNvPr id="505" name="Google Shape;505;p14"/>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13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
          <p:cNvSpPr txBox="1"/>
          <p:nvPr/>
        </p:nvSpPr>
        <p:spPr>
          <a:xfrm>
            <a:off x="1584324" y="448056"/>
            <a:ext cx="2069491" cy="300229"/>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153860"/>
              </a:buClr>
              <a:buSzPts val="1200"/>
              <a:buFont typeface="Lato"/>
              <a:buNone/>
            </a:pPr>
            <a:r>
              <a:rPr lang="en-US" sz="1200" b="1" i="0" u="none" strike="noStrike" cap="none">
                <a:solidFill>
                  <a:srgbClr val="153860"/>
                </a:solidFill>
                <a:latin typeface="Lato"/>
                <a:ea typeface="Lato"/>
                <a:cs typeface="Lato"/>
                <a:sym typeface="Lato"/>
              </a:rPr>
              <a:t>Global Changemakers | 2025</a:t>
            </a:r>
            <a:endParaRPr/>
          </a:p>
        </p:txBody>
      </p:sp>
      <p:cxnSp>
        <p:nvCxnSpPr>
          <p:cNvPr id="310" name="Google Shape;310;p2"/>
          <p:cNvCxnSpPr/>
          <p:nvPr/>
        </p:nvCxnSpPr>
        <p:spPr>
          <a:xfrm>
            <a:off x="11388578" y="7364486"/>
            <a:ext cx="355766" cy="1"/>
          </a:xfrm>
          <a:prstGeom prst="straightConnector1">
            <a:avLst/>
          </a:prstGeom>
          <a:noFill/>
          <a:ln w="12700" cap="flat" cmpd="sng">
            <a:solidFill>
              <a:srgbClr val="153860"/>
            </a:solidFill>
            <a:prstDash val="solid"/>
            <a:miter lim="8000"/>
            <a:headEnd type="none" w="sm" len="sm"/>
            <a:tailEnd type="triangle" w="med" len="med"/>
          </a:ln>
        </p:spPr>
      </p:cxnSp>
      <p:cxnSp>
        <p:nvCxnSpPr>
          <p:cNvPr id="311" name="Google Shape;311;p2"/>
          <p:cNvCxnSpPr/>
          <p:nvPr/>
        </p:nvCxnSpPr>
        <p:spPr>
          <a:xfrm flipH="1">
            <a:off x="10538405" y="7364486"/>
            <a:ext cx="355766" cy="1"/>
          </a:xfrm>
          <a:prstGeom prst="straightConnector1">
            <a:avLst/>
          </a:prstGeom>
          <a:noFill/>
          <a:ln w="12700" cap="flat" cmpd="sng">
            <a:solidFill>
              <a:srgbClr val="153860"/>
            </a:solidFill>
            <a:prstDash val="solid"/>
            <a:miter lim="8000"/>
            <a:headEnd type="none" w="sm" len="sm"/>
            <a:tailEnd type="triangle" w="med" len="med"/>
          </a:ln>
        </p:spPr>
      </p:cxnSp>
      <p:sp>
        <p:nvSpPr>
          <p:cNvPr id="312" name="Google Shape;312;p2"/>
          <p:cNvSpPr txBox="1"/>
          <p:nvPr/>
        </p:nvSpPr>
        <p:spPr>
          <a:xfrm>
            <a:off x="1584324" y="4775554"/>
            <a:ext cx="5751613" cy="930149"/>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1600"/>
              <a:buFont typeface="Lato"/>
              <a:buNone/>
            </a:pPr>
            <a:r>
              <a:rPr lang="en-US" sz="1600" b="0" i="0" u="none" strike="noStrike" cap="none">
                <a:solidFill>
                  <a:srgbClr val="000000"/>
                </a:solidFill>
                <a:latin typeface="Lato"/>
                <a:ea typeface="Lato"/>
                <a:cs typeface="Lato"/>
                <a:sym typeface="Lato"/>
              </a:rPr>
              <a:t>UNO and the Algernon Sydney Sullivan Foundation will launch the Sullivan Certificate in Leadership and Entrepreneurship to develop values-driven global changemakers.</a:t>
            </a:r>
            <a:endParaRPr/>
          </a:p>
        </p:txBody>
      </p:sp>
      <p:sp>
        <p:nvSpPr>
          <p:cNvPr id="313" name="Google Shape;313;p2"/>
          <p:cNvSpPr txBox="1"/>
          <p:nvPr/>
        </p:nvSpPr>
        <p:spPr>
          <a:xfrm>
            <a:off x="1584324" y="1648861"/>
            <a:ext cx="6131700" cy="2425800"/>
          </a:xfrm>
          <a:prstGeom prst="rect">
            <a:avLst/>
          </a:prstGeom>
          <a:noFill/>
          <a:ln>
            <a:noFill/>
          </a:ln>
        </p:spPr>
        <p:txBody>
          <a:bodyPr spcFirstLastPara="1" wrap="square" lIns="54850" tIns="54850" rIns="54850" bIns="54850" anchor="t" anchorCtr="0">
            <a:spAutoFit/>
          </a:bodyPr>
          <a:lstStyle/>
          <a:p>
            <a:pPr marL="0" marR="0" lvl="0" indent="0" algn="l" rtl="0">
              <a:lnSpc>
                <a:spcPct val="80000"/>
              </a:lnSpc>
              <a:spcBef>
                <a:spcPts val="0"/>
              </a:spcBef>
              <a:spcAft>
                <a:spcPts val="0"/>
              </a:spcAft>
              <a:buClr>
                <a:srgbClr val="000000"/>
              </a:buClr>
              <a:buSzPts val="4700"/>
              <a:buFont typeface="Arial"/>
              <a:buNone/>
            </a:pPr>
            <a:r>
              <a:rPr lang="en-US" sz="4700" i="0" u="none" strike="noStrike" cap="none">
                <a:solidFill>
                  <a:srgbClr val="000000"/>
                </a:solidFill>
                <a:latin typeface="Georgia"/>
                <a:ea typeface="Georgia"/>
                <a:cs typeface="Georgia"/>
                <a:sym typeface="Georgia"/>
              </a:rPr>
              <a:t>Global Changemakers: </a:t>
            </a:r>
            <a:endParaRPr>
              <a:latin typeface="Georgia"/>
              <a:ea typeface="Georgia"/>
              <a:cs typeface="Georgia"/>
              <a:sym typeface="Georgia"/>
            </a:endParaRPr>
          </a:p>
          <a:p>
            <a:pPr marL="0" marR="0" lvl="0" indent="0" algn="l" rtl="0">
              <a:lnSpc>
                <a:spcPct val="80000"/>
              </a:lnSpc>
              <a:spcBef>
                <a:spcPts val="0"/>
              </a:spcBef>
              <a:spcAft>
                <a:spcPts val="0"/>
              </a:spcAft>
              <a:buClr>
                <a:srgbClr val="000000"/>
              </a:buClr>
              <a:buSzPts val="4700"/>
              <a:buFont typeface="Arial"/>
              <a:buNone/>
            </a:pPr>
            <a:r>
              <a:rPr lang="en-US" sz="4700" i="0" u="none" strike="noStrike" cap="none">
                <a:solidFill>
                  <a:srgbClr val="000000"/>
                </a:solidFill>
                <a:latin typeface="Georgia"/>
                <a:ea typeface="Georgia"/>
                <a:cs typeface="Georgia"/>
                <a:sym typeface="Georgia"/>
              </a:rPr>
              <a:t>The UNO-Innsbruck &amp; Sullivan Foundation Leadership Initiative</a:t>
            </a:r>
            <a:endParaRPr>
              <a:latin typeface="Georgia"/>
              <a:ea typeface="Georgia"/>
              <a:cs typeface="Georgia"/>
              <a:sym typeface="Georgia"/>
            </a:endParaRPr>
          </a:p>
        </p:txBody>
      </p:sp>
      <p:pic>
        <p:nvPicPr>
          <p:cNvPr id="314" name="Google Shape;314;p2" descr="ChatGPT Image Aug 12, 2025, 09_33_44 PM.png"/>
          <p:cNvPicPr preferRelativeResize="0">
            <a:picLocks noGrp="1"/>
          </p:cNvPicPr>
          <p:nvPr>
            <p:ph type="pic" idx="2"/>
          </p:nvPr>
        </p:nvPicPr>
        <p:blipFill rotWithShape="1">
          <a:blip r:embed="rId3">
            <a:alphaModFix/>
          </a:blip>
          <a:srcRect/>
          <a:stretch/>
        </p:blipFill>
        <p:spPr>
          <a:xfrm>
            <a:off x="9756511" y="1676398"/>
            <a:ext cx="4876800" cy="4876799"/>
          </a:xfrm>
          <a:prstGeom prst="rect">
            <a:avLst/>
          </a:prstGeom>
          <a:noFill/>
          <a:ln>
            <a:noFill/>
          </a:ln>
        </p:spPr>
      </p:pic>
      <p:pic>
        <p:nvPicPr>
          <p:cNvPr id="315" name="Google Shape;315;p2" descr="Image"/>
          <p:cNvPicPr preferRelativeResize="0"/>
          <p:nvPr/>
        </p:nvPicPr>
        <p:blipFill rotWithShape="1">
          <a:blip r:embed="rId4">
            <a:alphaModFix/>
          </a:blip>
          <a:srcRect/>
          <a:stretch/>
        </p:blipFill>
        <p:spPr>
          <a:xfrm>
            <a:off x="4154516" y="4031852"/>
            <a:ext cx="3452007" cy="165892"/>
          </a:xfrm>
          <a:prstGeom prst="rect">
            <a:avLst/>
          </a:prstGeom>
          <a:noFill/>
          <a:ln>
            <a:noFill/>
          </a:ln>
        </p:spPr>
      </p:pic>
      <p:pic>
        <p:nvPicPr>
          <p:cNvPr id="316" name="Google Shape;316;p2" descr="Image"/>
          <p:cNvPicPr preferRelativeResize="0"/>
          <p:nvPr/>
        </p:nvPicPr>
        <p:blipFill rotWithShape="1">
          <a:blip r:embed="rId5">
            <a:alphaModFix/>
          </a:blip>
          <a:srcRect/>
          <a:stretch/>
        </p:blipFill>
        <p:spPr>
          <a:xfrm>
            <a:off x="1273683" y="4406974"/>
            <a:ext cx="373634" cy="482452"/>
          </a:xfrm>
          <a:prstGeom prst="rect">
            <a:avLst/>
          </a:prstGeom>
          <a:noFill/>
          <a:ln>
            <a:noFill/>
          </a:ln>
        </p:spPr>
      </p:pic>
      <p:pic>
        <p:nvPicPr>
          <p:cNvPr id="317" name="Google Shape;317;p2" descr="Image"/>
          <p:cNvPicPr preferRelativeResize="0"/>
          <p:nvPr/>
        </p:nvPicPr>
        <p:blipFill rotWithShape="1">
          <a:blip r:embed="rId6">
            <a:alphaModFix/>
          </a:blip>
          <a:srcRect/>
          <a:stretch/>
        </p:blipFill>
        <p:spPr>
          <a:xfrm>
            <a:off x="7997624" y="435876"/>
            <a:ext cx="2429552" cy="2282630"/>
          </a:xfrm>
          <a:prstGeom prst="rect">
            <a:avLst/>
          </a:prstGeom>
          <a:noFill/>
          <a:ln>
            <a:noFill/>
          </a:ln>
        </p:spPr>
      </p:pic>
      <p:sp>
        <p:nvSpPr>
          <p:cNvPr id="318" name="Google Shape;318;p2"/>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01</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cxnSp>
        <p:nvCxnSpPr>
          <p:cNvPr id="323" name="Google Shape;323;p3"/>
          <p:cNvCxnSpPr/>
          <p:nvPr/>
        </p:nvCxnSpPr>
        <p:spPr>
          <a:xfrm flipH="1">
            <a:off x="9596706" y="7437839"/>
            <a:ext cx="355766" cy="1"/>
          </a:xfrm>
          <a:prstGeom prst="straightConnector1">
            <a:avLst/>
          </a:prstGeom>
          <a:noFill/>
          <a:ln w="12700" cap="flat" cmpd="sng">
            <a:solidFill>
              <a:srgbClr val="153860"/>
            </a:solidFill>
            <a:prstDash val="solid"/>
            <a:miter lim="8000"/>
            <a:headEnd type="none" w="sm" len="sm"/>
            <a:tailEnd type="triangle" w="med" len="med"/>
          </a:ln>
        </p:spPr>
      </p:cxnSp>
      <p:sp>
        <p:nvSpPr>
          <p:cNvPr id="324" name="Google Shape;324;p3"/>
          <p:cNvSpPr txBox="1"/>
          <p:nvPr/>
        </p:nvSpPr>
        <p:spPr>
          <a:xfrm>
            <a:off x="1584324" y="1648861"/>
            <a:ext cx="11344200" cy="3879000"/>
          </a:xfrm>
          <a:prstGeom prst="rect">
            <a:avLst/>
          </a:prstGeom>
          <a:noFill/>
          <a:ln>
            <a:noFill/>
          </a:ln>
        </p:spPr>
        <p:txBody>
          <a:bodyPr spcFirstLastPara="1" wrap="square" lIns="54850" tIns="54850" rIns="54850" bIns="54850" anchor="t" anchorCtr="0">
            <a:spAutoFit/>
          </a:bodyPr>
          <a:lstStyle/>
          <a:p>
            <a:pPr marL="0" marR="0" lvl="0" indent="0" algn="l" rtl="0">
              <a:lnSpc>
                <a:spcPct val="90000"/>
              </a:lnSpc>
              <a:spcBef>
                <a:spcPts val="0"/>
              </a:spcBef>
              <a:spcAft>
                <a:spcPts val="0"/>
              </a:spcAft>
              <a:buClr>
                <a:srgbClr val="F4F1E4"/>
              </a:buClr>
              <a:buSzPts val="3400"/>
              <a:buFont typeface="Arial"/>
              <a:buNone/>
            </a:pPr>
            <a:r>
              <a:rPr lang="en-US" sz="3400" i="0" u="none" strike="noStrike" cap="none">
                <a:solidFill>
                  <a:srgbClr val="F4F1E4"/>
                </a:solidFill>
                <a:latin typeface="Georgia"/>
                <a:ea typeface="Georgia"/>
                <a:cs typeface="Georgia"/>
                <a:sym typeface="Georgia"/>
              </a:rPr>
              <a:t>The University of New Orleans (UNO) and the</a:t>
            </a:r>
            <a:r>
              <a:rPr lang="en-US" sz="3400" i="0" u="none" strike="noStrike" cap="none">
                <a:solidFill>
                  <a:srgbClr val="4E9CD6"/>
                </a:solidFill>
                <a:latin typeface="Georgia"/>
                <a:ea typeface="Georgia"/>
                <a:cs typeface="Georgia"/>
                <a:sym typeface="Georgia"/>
              </a:rPr>
              <a:t> </a:t>
            </a:r>
            <a:r>
              <a:rPr lang="en-US" sz="3400" i="0" u="sng" strike="noStrike" cap="none">
                <a:solidFill>
                  <a:srgbClr val="4E9CD6"/>
                </a:solidFill>
                <a:latin typeface="Georgia"/>
                <a:ea typeface="Georgia"/>
                <a:cs typeface="Georgia"/>
                <a:sym typeface="Georgia"/>
                <a:hlinkClick r:id="rId3">
                  <a:extLst>
                    <a:ext uri="{A12FA001-AC4F-418D-AE19-62706E023703}">
                      <ahyp:hlinkClr xmlns:ahyp="http://schemas.microsoft.com/office/drawing/2018/hyperlinkcolor" val="tx"/>
                    </a:ext>
                  </a:extLst>
                </a:hlinkClick>
              </a:rPr>
              <a:t>Algernon Sydney Sullivan Foundation </a:t>
            </a:r>
            <a:r>
              <a:rPr lang="en-US" sz="3400" i="0" u="none" strike="noStrike" cap="none">
                <a:solidFill>
                  <a:srgbClr val="F4F1E4"/>
                </a:solidFill>
                <a:latin typeface="Georgia"/>
                <a:ea typeface="Georgia"/>
                <a:cs typeface="Georgia"/>
                <a:sym typeface="Georgia"/>
              </a:rPr>
              <a:t>announce a groundbreaking partnership launching Summer 2026 within the</a:t>
            </a:r>
            <a:r>
              <a:rPr lang="en-US" sz="3400" i="0" u="none" strike="noStrike" cap="none">
                <a:solidFill>
                  <a:srgbClr val="4E9CD6"/>
                </a:solidFill>
                <a:latin typeface="Georgia"/>
                <a:ea typeface="Georgia"/>
                <a:cs typeface="Georgia"/>
                <a:sym typeface="Georgia"/>
              </a:rPr>
              <a:t> </a:t>
            </a:r>
            <a:r>
              <a:rPr lang="en-US" sz="3400" i="0" u="sng" strike="noStrike" cap="none">
                <a:solidFill>
                  <a:srgbClr val="4E9CD6"/>
                </a:solidFill>
                <a:latin typeface="Georgia"/>
                <a:ea typeface="Georgia"/>
                <a:cs typeface="Georgia"/>
                <a:sym typeface="Georgia"/>
                <a:hlinkClick r:id="rId4">
                  <a:extLst>
                    <a:ext uri="{A12FA001-AC4F-418D-AE19-62706E023703}">
                      <ahyp:hlinkClr xmlns:ahyp="http://schemas.microsoft.com/office/drawing/2018/hyperlinkcolor" val="tx"/>
                    </a:ext>
                  </a:extLst>
                </a:hlinkClick>
              </a:rPr>
              <a:t>UNO-Innsbruck International Summer School</a:t>
            </a:r>
            <a:r>
              <a:rPr lang="en-US" sz="3400" i="0" u="none" strike="noStrike" cap="none">
                <a:solidFill>
                  <a:srgbClr val="F4F1E4"/>
                </a:solidFill>
                <a:latin typeface="Georgia"/>
                <a:ea typeface="Georgia"/>
                <a:cs typeface="Georgia"/>
                <a:sym typeface="Georgia"/>
              </a:rPr>
              <a:t>. This collaboration introduces the Sullivan Certificate in Leadership and Entrepreneurship, combining academic study with experiential learning to develop values-driven </a:t>
            </a:r>
            <a:r>
              <a:rPr lang="en-US" sz="3400" i="1" u="none" strike="noStrike" cap="none">
                <a:solidFill>
                  <a:srgbClr val="F4F1E4"/>
                </a:solidFill>
                <a:latin typeface="Georgia"/>
                <a:ea typeface="Georgia"/>
                <a:cs typeface="Georgia"/>
                <a:sym typeface="Georgia"/>
              </a:rPr>
              <a:t>changemakers</a:t>
            </a:r>
            <a:r>
              <a:rPr lang="en-US" sz="3400" i="0" u="none" strike="noStrike" cap="none">
                <a:solidFill>
                  <a:srgbClr val="F4F1E4"/>
                </a:solidFill>
                <a:latin typeface="Georgia"/>
                <a:ea typeface="Georgia"/>
                <a:cs typeface="Georgia"/>
                <a:sym typeface="Georgia"/>
              </a:rPr>
              <a:t> prepared for global impact.</a:t>
            </a:r>
            <a:endParaRPr>
              <a:latin typeface="Georgia"/>
              <a:ea typeface="Georgia"/>
              <a:cs typeface="Georgia"/>
              <a:sym typeface="Georgia"/>
            </a:endParaRPr>
          </a:p>
        </p:txBody>
      </p:sp>
      <p:pic>
        <p:nvPicPr>
          <p:cNvPr id="325" name="Google Shape;325;p3" descr="Image"/>
          <p:cNvPicPr preferRelativeResize="0"/>
          <p:nvPr/>
        </p:nvPicPr>
        <p:blipFill rotWithShape="1">
          <a:blip r:embed="rId5">
            <a:alphaModFix/>
          </a:blip>
          <a:srcRect/>
          <a:stretch/>
        </p:blipFill>
        <p:spPr>
          <a:xfrm rot="-9059999">
            <a:off x="2826733" y="5712740"/>
            <a:ext cx="1297302" cy="507011"/>
          </a:xfrm>
          <a:prstGeom prst="rect">
            <a:avLst/>
          </a:prstGeom>
          <a:noFill/>
          <a:ln>
            <a:noFill/>
          </a:ln>
        </p:spPr>
      </p:pic>
      <p:sp>
        <p:nvSpPr>
          <p:cNvPr id="326" name="Google Shape;326;p3"/>
          <p:cNvSpPr txBox="1"/>
          <p:nvPr/>
        </p:nvSpPr>
        <p:spPr>
          <a:xfrm>
            <a:off x="1584324" y="448056"/>
            <a:ext cx="2069491" cy="300229"/>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4F1E4"/>
              </a:buClr>
              <a:buSzPts val="1200"/>
              <a:buFont typeface="Lato"/>
              <a:buNone/>
            </a:pPr>
            <a:r>
              <a:rPr lang="en-US" sz="1200" b="1" i="0" u="none" strike="noStrike" cap="none">
                <a:solidFill>
                  <a:srgbClr val="F4F1E4"/>
                </a:solidFill>
                <a:latin typeface="Lato"/>
                <a:ea typeface="Lato"/>
                <a:cs typeface="Lato"/>
                <a:sym typeface="Lato"/>
              </a:rPr>
              <a:t>Global Changemakers | 2025</a:t>
            </a:r>
            <a:endParaRPr/>
          </a:p>
        </p:txBody>
      </p:sp>
      <p:cxnSp>
        <p:nvCxnSpPr>
          <p:cNvPr id="327" name="Google Shape;327;p3"/>
          <p:cNvCxnSpPr/>
          <p:nvPr/>
        </p:nvCxnSpPr>
        <p:spPr>
          <a:xfrm>
            <a:off x="11388578" y="7364486"/>
            <a:ext cx="355766" cy="1"/>
          </a:xfrm>
          <a:prstGeom prst="straightConnector1">
            <a:avLst/>
          </a:prstGeom>
          <a:noFill/>
          <a:ln w="12700" cap="flat" cmpd="sng">
            <a:solidFill>
              <a:srgbClr val="153860"/>
            </a:solidFill>
            <a:prstDash val="solid"/>
            <a:miter lim="8000"/>
            <a:headEnd type="none" w="sm" len="sm"/>
            <a:tailEnd type="triangle" w="med" len="med"/>
          </a:ln>
        </p:spPr>
      </p:cxnSp>
      <p:cxnSp>
        <p:nvCxnSpPr>
          <p:cNvPr id="328" name="Google Shape;328;p3"/>
          <p:cNvCxnSpPr/>
          <p:nvPr/>
        </p:nvCxnSpPr>
        <p:spPr>
          <a:xfrm flipH="1">
            <a:off x="10538404" y="7364486"/>
            <a:ext cx="355767" cy="1"/>
          </a:xfrm>
          <a:prstGeom prst="straightConnector1">
            <a:avLst/>
          </a:prstGeom>
          <a:noFill/>
          <a:ln w="12700" cap="flat" cmpd="sng">
            <a:solidFill>
              <a:srgbClr val="153860"/>
            </a:solidFill>
            <a:prstDash val="solid"/>
            <a:miter lim="8000"/>
            <a:headEnd type="none" w="sm" len="sm"/>
            <a:tailEnd type="triangle" w="med" len="med"/>
          </a:ln>
        </p:spPr>
      </p:cxnSp>
      <p:sp>
        <p:nvSpPr>
          <p:cNvPr id="329" name="Google Shape;329;p3"/>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02</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
          <p:cNvSpPr txBox="1"/>
          <p:nvPr/>
        </p:nvSpPr>
        <p:spPr>
          <a:xfrm>
            <a:off x="1584324" y="1648861"/>
            <a:ext cx="6321900" cy="1268400"/>
          </a:xfrm>
          <a:prstGeom prst="rect">
            <a:avLst/>
          </a:prstGeom>
          <a:noFill/>
          <a:ln>
            <a:noFill/>
          </a:ln>
        </p:spPr>
        <p:txBody>
          <a:bodyPr spcFirstLastPara="1" wrap="square" lIns="54850" tIns="54850" rIns="54850" bIns="54850" anchor="t" anchorCtr="0">
            <a:spAutoFit/>
          </a:bodyPr>
          <a:lstStyle/>
          <a:p>
            <a:pPr marL="0" marR="0" lvl="0" indent="0" algn="l" rtl="0">
              <a:lnSpc>
                <a:spcPct val="80000"/>
              </a:lnSpc>
              <a:spcBef>
                <a:spcPts val="0"/>
              </a:spcBef>
              <a:spcAft>
                <a:spcPts val="0"/>
              </a:spcAft>
              <a:buClr>
                <a:srgbClr val="000000"/>
              </a:buClr>
              <a:buSzPts val="4700"/>
              <a:buFont typeface="Arial"/>
              <a:buNone/>
            </a:pPr>
            <a:r>
              <a:rPr lang="en-US" sz="4700" i="0" u="none" strike="noStrike" cap="none">
                <a:solidFill>
                  <a:srgbClr val="000000"/>
                </a:solidFill>
                <a:latin typeface="Georgia"/>
                <a:ea typeface="Georgia"/>
                <a:cs typeface="Georgia"/>
                <a:sym typeface="Georgia"/>
              </a:rPr>
              <a:t>Two Legacies of Excellence Unite</a:t>
            </a:r>
            <a:endParaRPr>
              <a:latin typeface="Georgia"/>
              <a:ea typeface="Georgia"/>
              <a:cs typeface="Georgia"/>
              <a:sym typeface="Georgia"/>
            </a:endParaRPr>
          </a:p>
        </p:txBody>
      </p:sp>
      <p:sp>
        <p:nvSpPr>
          <p:cNvPr id="335" name="Google Shape;335;p4"/>
          <p:cNvSpPr txBox="1"/>
          <p:nvPr/>
        </p:nvSpPr>
        <p:spPr>
          <a:xfrm>
            <a:off x="1584324" y="448056"/>
            <a:ext cx="2069491" cy="300229"/>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153860"/>
              </a:buClr>
              <a:buSzPts val="1200"/>
              <a:buFont typeface="Lato"/>
              <a:buNone/>
            </a:pPr>
            <a:r>
              <a:rPr lang="en-US" sz="1200" b="1" i="0" u="none" strike="noStrike" cap="none">
                <a:solidFill>
                  <a:srgbClr val="153860"/>
                </a:solidFill>
                <a:latin typeface="Lato"/>
                <a:ea typeface="Lato"/>
                <a:cs typeface="Lato"/>
                <a:sym typeface="Lato"/>
              </a:rPr>
              <a:t>Global Changemakers | 2025</a:t>
            </a:r>
            <a:endParaRPr/>
          </a:p>
        </p:txBody>
      </p:sp>
      <p:cxnSp>
        <p:nvCxnSpPr>
          <p:cNvPr id="336" name="Google Shape;336;p4"/>
          <p:cNvCxnSpPr/>
          <p:nvPr/>
        </p:nvCxnSpPr>
        <p:spPr>
          <a:xfrm>
            <a:off x="11388578" y="7364486"/>
            <a:ext cx="355766" cy="1"/>
          </a:xfrm>
          <a:prstGeom prst="straightConnector1">
            <a:avLst/>
          </a:prstGeom>
          <a:noFill/>
          <a:ln w="12700" cap="flat" cmpd="sng">
            <a:solidFill>
              <a:srgbClr val="153860"/>
            </a:solidFill>
            <a:prstDash val="solid"/>
            <a:miter lim="8000"/>
            <a:headEnd type="none" w="sm" len="sm"/>
            <a:tailEnd type="triangle" w="med" len="med"/>
          </a:ln>
        </p:spPr>
      </p:cxnSp>
      <p:cxnSp>
        <p:nvCxnSpPr>
          <p:cNvPr id="337" name="Google Shape;337;p4"/>
          <p:cNvCxnSpPr/>
          <p:nvPr/>
        </p:nvCxnSpPr>
        <p:spPr>
          <a:xfrm flipH="1">
            <a:off x="10538404" y="7364486"/>
            <a:ext cx="355767" cy="1"/>
          </a:xfrm>
          <a:prstGeom prst="straightConnector1">
            <a:avLst/>
          </a:prstGeom>
          <a:noFill/>
          <a:ln w="12700" cap="flat" cmpd="sng">
            <a:solidFill>
              <a:srgbClr val="153860"/>
            </a:solidFill>
            <a:prstDash val="solid"/>
            <a:miter lim="8000"/>
            <a:headEnd type="none" w="sm" len="sm"/>
            <a:tailEnd type="triangle" w="med" len="med"/>
          </a:ln>
        </p:spPr>
      </p:cxnSp>
      <p:sp>
        <p:nvSpPr>
          <p:cNvPr id="338" name="Google Shape;338;p4"/>
          <p:cNvSpPr txBox="1"/>
          <p:nvPr/>
        </p:nvSpPr>
        <p:spPr>
          <a:xfrm>
            <a:off x="1609725" y="3903150"/>
            <a:ext cx="6619800" cy="2425800"/>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1600"/>
              <a:buFont typeface="Lato"/>
              <a:buNone/>
            </a:pPr>
            <a:r>
              <a:rPr lang="en-US" sz="1600" b="0" i="0" u="none" strike="noStrike" cap="none">
                <a:solidFill>
                  <a:srgbClr val="000000"/>
                </a:solidFill>
                <a:latin typeface="Lato"/>
                <a:ea typeface="Lato"/>
                <a:cs typeface="Lato"/>
                <a:sym typeface="Lato"/>
              </a:rPr>
              <a:t>Established in 1976, this premier study-abroad program began with 162 students on a chartered Pan Am flight to Austria. Over its nearly 50-year history, it has enrolled more than 10,000 students, becoming one of America's oldest and most respected international education programs.</a:t>
            </a:r>
            <a:endParaRPr/>
          </a:p>
          <a:p>
            <a:pPr marL="0" marR="0" lvl="0" indent="0" algn="l" rtl="0">
              <a:lnSpc>
                <a:spcPct val="120000"/>
              </a:lnSpc>
              <a:spcBef>
                <a:spcPts val="0"/>
              </a:spcBef>
              <a:spcAft>
                <a:spcPts val="0"/>
              </a:spcAft>
              <a:buClr>
                <a:srgbClr val="000000"/>
              </a:buClr>
              <a:buSzPts val="1600"/>
              <a:buFont typeface="Lato"/>
              <a:buNone/>
            </a:pPr>
            <a:endParaRPr sz="1600" b="0" i="0" u="none" strike="noStrike" cap="none">
              <a:solidFill>
                <a:srgbClr val="000000"/>
              </a:solidFill>
              <a:latin typeface="Lato"/>
              <a:ea typeface="Lato"/>
              <a:cs typeface="Lato"/>
              <a:sym typeface="Lato"/>
            </a:endParaRPr>
          </a:p>
          <a:p>
            <a:pPr marL="0" marR="0" lvl="0" indent="0" algn="l" rtl="0">
              <a:lnSpc>
                <a:spcPct val="120000"/>
              </a:lnSpc>
              <a:spcBef>
                <a:spcPts val="0"/>
              </a:spcBef>
              <a:spcAft>
                <a:spcPts val="0"/>
              </a:spcAft>
              <a:buClr>
                <a:srgbClr val="000000"/>
              </a:buClr>
              <a:buSzPts val="1600"/>
              <a:buFont typeface="Lato"/>
              <a:buNone/>
            </a:pPr>
            <a:r>
              <a:rPr lang="en-US" sz="1600" b="0" i="0" u="none" strike="noStrike" cap="none">
                <a:solidFill>
                  <a:srgbClr val="000000"/>
                </a:solidFill>
                <a:latin typeface="Lato"/>
                <a:ea typeface="Lato"/>
                <a:cs typeface="Lato"/>
                <a:sym typeface="Lato"/>
              </a:rPr>
              <a:t>The immersive six-week summer program features strong academics, international faculty, and vibrant co-curricular experiences spanning historical tours and cultural activities throughout Europe.</a:t>
            </a:r>
            <a:endParaRPr/>
          </a:p>
        </p:txBody>
      </p:sp>
      <p:sp>
        <p:nvSpPr>
          <p:cNvPr id="339" name="Google Shape;339;p4"/>
          <p:cNvSpPr txBox="1"/>
          <p:nvPr/>
        </p:nvSpPr>
        <p:spPr>
          <a:xfrm>
            <a:off x="1609724" y="3325910"/>
            <a:ext cx="5751613" cy="427229"/>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2100"/>
              <a:buFont typeface="Lato"/>
              <a:buNone/>
            </a:pPr>
            <a:r>
              <a:rPr lang="en-US" sz="2100" b="1" i="0" u="none" strike="noStrike" cap="none">
                <a:solidFill>
                  <a:srgbClr val="000000"/>
                </a:solidFill>
                <a:latin typeface="Lato"/>
                <a:ea typeface="Lato"/>
                <a:cs typeface="Lato"/>
                <a:sym typeface="Lato"/>
              </a:rPr>
              <a:t>UNO-Innsbruck International Summer School</a:t>
            </a:r>
            <a:endParaRPr/>
          </a:p>
        </p:txBody>
      </p:sp>
      <p:pic>
        <p:nvPicPr>
          <p:cNvPr id="340" name="Google Shape;340;p4" descr="ChatGPT Image Aug 12, 2025, 08_19_56 PM.png"/>
          <p:cNvPicPr preferRelativeResize="0"/>
          <p:nvPr/>
        </p:nvPicPr>
        <p:blipFill rotWithShape="1">
          <a:blip r:embed="rId3">
            <a:alphaModFix/>
          </a:blip>
          <a:srcRect/>
          <a:stretch/>
        </p:blipFill>
        <p:spPr>
          <a:xfrm>
            <a:off x="9756511" y="1676398"/>
            <a:ext cx="4876800" cy="4876799"/>
          </a:xfrm>
          <a:prstGeom prst="rect">
            <a:avLst/>
          </a:prstGeom>
          <a:noFill/>
          <a:ln>
            <a:noFill/>
          </a:ln>
        </p:spPr>
      </p:pic>
      <p:pic>
        <p:nvPicPr>
          <p:cNvPr id="341" name="Google Shape;341;p4" descr="Image"/>
          <p:cNvPicPr preferRelativeResize="0"/>
          <p:nvPr/>
        </p:nvPicPr>
        <p:blipFill rotWithShape="1">
          <a:blip r:embed="rId4">
            <a:alphaModFix/>
          </a:blip>
          <a:srcRect/>
          <a:stretch/>
        </p:blipFill>
        <p:spPr>
          <a:xfrm>
            <a:off x="4270065" y="2802659"/>
            <a:ext cx="1957020" cy="190782"/>
          </a:xfrm>
          <a:prstGeom prst="rect">
            <a:avLst/>
          </a:prstGeom>
          <a:noFill/>
          <a:ln>
            <a:noFill/>
          </a:ln>
        </p:spPr>
      </p:pic>
      <p:sp>
        <p:nvSpPr>
          <p:cNvPr id="342" name="Google Shape;342;p4"/>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03</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
          <p:cNvSpPr txBox="1"/>
          <p:nvPr/>
        </p:nvSpPr>
        <p:spPr>
          <a:xfrm>
            <a:off x="1584324" y="1648861"/>
            <a:ext cx="6321900" cy="1268400"/>
          </a:xfrm>
          <a:prstGeom prst="rect">
            <a:avLst/>
          </a:prstGeom>
          <a:noFill/>
          <a:ln>
            <a:noFill/>
          </a:ln>
        </p:spPr>
        <p:txBody>
          <a:bodyPr spcFirstLastPara="1" wrap="square" lIns="54850" tIns="54850" rIns="54850" bIns="54850" anchor="t" anchorCtr="0">
            <a:spAutoFit/>
          </a:bodyPr>
          <a:lstStyle/>
          <a:p>
            <a:pPr marL="0" marR="0" lvl="0" indent="0" algn="l" rtl="0">
              <a:lnSpc>
                <a:spcPct val="80000"/>
              </a:lnSpc>
              <a:spcBef>
                <a:spcPts val="0"/>
              </a:spcBef>
              <a:spcAft>
                <a:spcPts val="0"/>
              </a:spcAft>
              <a:buClr>
                <a:srgbClr val="000000"/>
              </a:buClr>
              <a:buSzPts val="4700"/>
              <a:buFont typeface="Arial"/>
              <a:buNone/>
            </a:pPr>
            <a:r>
              <a:rPr lang="en-US" sz="4700" i="0" u="none" strike="noStrike" cap="none">
                <a:solidFill>
                  <a:srgbClr val="000000"/>
                </a:solidFill>
                <a:latin typeface="Georgia"/>
                <a:ea typeface="Georgia"/>
                <a:cs typeface="Georgia"/>
                <a:sym typeface="Georgia"/>
              </a:rPr>
              <a:t>Two Legacies of Excellence Unite</a:t>
            </a:r>
            <a:endParaRPr>
              <a:latin typeface="Georgia"/>
              <a:ea typeface="Georgia"/>
              <a:cs typeface="Georgia"/>
              <a:sym typeface="Georgia"/>
            </a:endParaRPr>
          </a:p>
        </p:txBody>
      </p:sp>
      <p:sp>
        <p:nvSpPr>
          <p:cNvPr id="348" name="Google Shape;348;p5"/>
          <p:cNvSpPr txBox="1"/>
          <p:nvPr/>
        </p:nvSpPr>
        <p:spPr>
          <a:xfrm>
            <a:off x="1584324" y="448056"/>
            <a:ext cx="2069491" cy="300229"/>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153860"/>
              </a:buClr>
              <a:buSzPts val="1200"/>
              <a:buFont typeface="Lato"/>
              <a:buNone/>
            </a:pPr>
            <a:r>
              <a:rPr lang="en-US" sz="1200" b="1" i="0" u="none" strike="noStrike" cap="none">
                <a:solidFill>
                  <a:srgbClr val="153860"/>
                </a:solidFill>
                <a:latin typeface="Lato"/>
                <a:ea typeface="Lato"/>
                <a:cs typeface="Lato"/>
                <a:sym typeface="Lato"/>
              </a:rPr>
              <a:t>Global Changemakers | 2025</a:t>
            </a:r>
            <a:endParaRPr/>
          </a:p>
        </p:txBody>
      </p:sp>
      <p:cxnSp>
        <p:nvCxnSpPr>
          <p:cNvPr id="349" name="Google Shape;349;p5"/>
          <p:cNvCxnSpPr/>
          <p:nvPr/>
        </p:nvCxnSpPr>
        <p:spPr>
          <a:xfrm>
            <a:off x="11388578" y="7364486"/>
            <a:ext cx="355766" cy="1"/>
          </a:xfrm>
          <a:prstGeom prst="straightConnector1">
            <a:avLst/>
          </a:prstGeom>
          <a:noFill/>
          <a:ln w="12700" cap="flat" cmpd="sng">
            <a:solidFill>
              <a:srgbClr val="153860"/>
            </a:solidFill>
            <a:prstDash val="solid"/>
            <a:miter lim="8000"/>
            <a:headEnd type="none" w="sm" len="sm"/>
            <a:tailEnd type="triangle" w="med" len="med"/>
          </a:ln>
        </p:spPr>
      </p:cxnSp>
      <p:cxnSp>
        <p:nvCxnSpPr>
          <p:cNvPr id="350" name="Google Shape;350;p5"/>
          <p:cNvCxnSpPr/>
          <p:nvPr/>
        </p:nvCxnSpPr>
        <p:spPr>
          <a:xfrm flipH="1">
            <a:off x="10538404" y="7364486"/>
            <a:ext cx="355767" cy="1"/>
          </a:xfrm>
          <a:prstGeom prst="straightConnector1">
            <a:avLst/>
          </a:prstGeom>
          <a:noFill/>
          <a:ln w="12700" cap="flat" cmpd="sng">
            <a:solidFill>
              <a:srgbClr val="153860"/>
            </a:solidFill>
            <a:prstDash val="solid"/>
            <a:miter lim="8000"/>
            <a:headEnd type="none" w="sm" len="sm"/>
            <a:tailEnd type="triangle" w="med" len="med"/>
          </a:ln>
        </p:spPr>
      </p:cxnSp>
      <p:sp>
        <p:nvSpPr>
          <p:cNvPr id="351" name="Google Shape;351;p5"/>
          <p:cNvSpPr txBox="1"/>
          <p:nvPr/>
        </p:nvSpPr>
        <p:spPr>
          <a:xfrm>
            <a:off x="1609725" y="3903150"/>
            <a:ext cx="6887700" cy="2425800"/>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1600"/>
              <a:buFont typeface="Lato"/>
              <a:buNone/>
            </a:pPr>
            <a:r>
              <a:rPr lang="en-US" sz="1600" b="0" i="0" u="none" strike="noStrike" cap="none">
                <a:solidFill>
                  <a:srgbClr val="000000"/>
                </a:solidFill>
                <a:latin typeface="Lato"/>
                <a:ea typeface="Lato"/>
                <a:cs typeface="Lato"/>
                <a:sym typeface="Lato"/>
              </a:rPr>
              <a:t>Founded in 1930, the Algernon Sydney Sullivan Foundation honors the legacy of Algernon and Mary Mildred Sullivan, 19th-century leaders exemplifying service and compassion.</a:t>
            </a:r>
            <a:endParaRPr/>
          </a:p>
          <a:p>
            <a:pPr marL="0" marR="0" lvl="0" indent="0" algn="l" rtl="0">
              <a:lnSpc>
                <a:spcPct val="120000"/>
              </a:lnSpc>
              <a:spcBef>
                <a:spcPts val="0"/>
              </a:spcBef>
              <a:spcAft>
                <a:spcPts val="0"/>
              </a:spcAft>
              <a:buClr>
                <a:srgbClr val="000000"/>
              </a:buClr>
              <a:buSzPts val="1600"/>
              <a:buFont typeface="Lato"/>
              <a:buNone/>
            </a:pPr>
            <a:endParaRPr sz="1600" b="0" i="0" u="none" strike="noStrike" cap="none">
              <a:solidFill>
                <a:srgbClr val="000000"/>
              </a:solidFill>
              <a:latin typeface="Lato"/>
              <a:ea typeface="Lato"/>
              <a:cs typeface="Lato"/>
              <a:sym typeface="Lato"/>
            </a:endParaRPr>
          </a:p>
          <a:p>
            <a:pPr marL="0" marR="0" lvl="0" indent="0" algn="l" rtl="0">
              <a:lnSpc>
                <a:spcPct val="120000"/>
              </a:lnSpc>
              <a:spcBef>
                <a:spcPts val="0"/>
              </a:spcBef>
              <a:spcAft>
                <a:spcPts val="0"/>
              </a:spcAft>
              <a:buClr>
                <a:srgbClr val="000000"/>
              </a:buClr>
              <a:buSzPts val="1600"/>
              <a:buFont typeface="Lato"/>
              <a:buNone/>
            </a:pPr>
            <a:r>
              <a:rPr lang="en-US" sz="1600" b="0" i="0" u="none" strike="noStrike" cap="none">
                <a:solidFill>
                  <a:srgbClr val="000000"/>
                </a:solidFill>
                <a:latin typeface="Lato"/>
                <a:ea typeface="Lato"/>
                <a:cs typeface="Lato"/>
                <a:sym typeface="Lato"/>
              </a:rPr>
              <a:t>For nearly a century, the Foundation has awarded scholarships and leadership honors at more than 70 colleges across the American South. Through programs like Sullivan Fellows, Ignite Retreats, and Service Corps, the Foundation empowers students to become values-driven changemakers.</a:t>
            </a:r>
            <a:endParaRPr/>
          </a:p>
        </p:txBody>
      </p:sp>
      <p:sp>
        <p:nvSpPr>
          <p:cNvPr id="352" name="Google Shape;352;p5"/>
          <p:cNvSpPr txBox="1"/>
          <p:nvPr/>
        </p:nvSpPr>
        <p:spPr>
          <a:xfrm>
            <a:off x="1609724" y="3325910"/>
            <a:ext cx="5751613" cy="427229"/>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2100"/>
              <a:buFont typeface="Lato"/>
              <a:buNone/>
            </a:pPr>
            <a:r>
              <a:rPr lang="en-US" sz="2100" b="1" i="0" u="none" strike="noStrike" cap="none">
                <a:solidFill>
                  <a:srgbClr val="000000"/>
                </a:solidFill>
                <a:latin typeface="Lato"/>
                <a:ea typeface="Lato"/>
                <a:cs typeface="Lato"/>
                <a:sym typeface="Lato"/>
              </a:rPr>
              <a:t>The Sullivan Foundation</a:t>
            </a:r>
            <a:endParaRPr/>
          </a:p>
        </p:txBody>
      </p:sp>
      <p:pic>
        <p:nvPicPr>
          <p:cNvPr id="353" name="Google Shape;353;p5" descr="NewStudent_BlueShirt.jpg"/>
          <p:cNvPicPr preferRelativeResize="0"/>
          <p:nvPr/>
        </p:nvPicPr>
        <p:blipFill rotWithShape="1">
          <a:blip r:embed="rId3">
            <a:alphaModFix/>
          </a:blip>
          <a:srcRect t="35973" b="7145"/>
          <a:stretch/>
        </p:blipFill>
        <p:spPr>
          <a:xfrm>
            <a:off x="9756511" y="1676398"/>
            <a:ext cx="4876800" cy="4876799"/>
          </a:xfrm>
          <a:prstGeom prst="rect">
            <a:avLst/>
          </a:prstGeom>
          <a:noFill/>
          <a:ln>
            <a:noFill/>
          </a:ln>
        </p:spPr>
      </p:pic>
      <p:pic>
        <p:nvPicPr>
          <p:cNvPr id="354" name="Google Shape;354;p5" descr="Image"/>
          <p:cNvPicPr preferRelativeResize="0"/>
          <p:nvPr/>
        </p:nvPicPr>
        <p:blipFill rotWithShape="1">
          <a:blip r:embed="rId4">
            <a:alphaModFix/>
          </a:blip>
          <a:srcRect/>
          <a:stretch/>
        </p:blipFill>
        <p:spPr>
          <a:xfrm>
            <a:off x="1410775" y="1473475"/>
            <a:ext cx="1488600" cy="878650"/>
          </a:xfrm>
          <a:prstGeom prst="rect">
            <a:avLst/>
          </a:prstGeom>
          <a:noFill/>
          <a:ln>
            <a:noFill/>
          </a:ln>
        </p:spPr>
      </p:pic>
      <p:sp>
        <p:nvSpPr>
          <p:cNvPr id="355" name="Google Shape;355;p5"/>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04</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cxnSp>
        <p:nvCxnSpPr>
          <p:cNvPr id="360" name="Google Shape;360;p6"/>
          <p:cNvCxnSpPr/>
          <p:nvPr/>
        </p:nvCxnSpPr>
        <p:spPr>
          <a:xfrm flipH="1">
            <a:off x="9596706" y="7437839"/>
            <a:ext cx="355766" cy="1"/>
          </a:xfrm>
          <a:prstGeom prst="straightConnector1">
            <a:avLst/>
          </a:prstGeom>
          <a:noFill/>
          <a:ln w="12700" cap="flat" cmpd="sng">
            <a:solidFill>
              <a:srgbClr val="153860"/>
            </a:solidFill>
            <a:prstDash val="solid"/>
            <a:miter lim="8000"/>
            <a:headEnd type="none" w="sm" len="sm"/>
            <a:tailEnd type="triangle" w="med" len="med"/>
          </a:ln>
        </p:spPr>
      </p:cxnSp>
      <p:sp>
        <p:nvSpPr>
          <p:cNvPr id="361" name="Google Shape;361;p6"/>
          <p:cNvSpPr txBox="1"/>
          <p:nvPr/>
        </p:nvSpPr>
        <p:spPr>
          <a:xfrm>
            <a:off x="1584324" y="1648861"/>
            <a:ext cx="11344200" cy="3407700"/>
          </a:xfrm>
          <a:prstGeom prst="rect">
            <a:avLst/>
          </a:prstGeom>
          <a:noFill/>
          <a:ln>
            <a:noFill/>
          </a:ln>
        </p:spPr>
        <p:txBody>
          <a:bodyPr spcFirstLastPara="1" wrap="square" lIns="54850" tIns="54850" rIns="54850" bIns="54850" anchor="t" anchorCtr="0">
            <a:spAutoFit/>
          </a:bodyPr>
          <a:lstStyle/>
          <a:p>
            <a:pPr marL="0" marR="0" lvl="0" indent="0" algn="l" rtl="0">
              <a:lnSpc>
                <a:spcPct val="90000"/>
              </a:lnSpc>
              <a:spcBef>
                <a:spcPts val="0"/>
              </a:spcBef>
              <a:spcAft>
                <a:spcPts val="0"/>
              </a:spcAft>
              <a:buClr>
                <a:srgbClr val="4E9CD6"/>
              </a:buClr>
              <a:buSzPts val="3400"/>
              <a:buFont typeface="Arial"/>
              <a:buNone/>
            </a:pPr>
            <a:r>
              <a:rPr lang="en-US" sz="3400" i="0" u="none" strike="noStrike" cap="none">
                <a:solidFill>
                  <a:srgbClr val="4E9CD6"/>
                </a:solidFill>
                <a:latin typeface="Georgia"/>
                <a:ea typeface="Georgia"/>
                <a:cs typeface="Georgia"/>
                <a:sym typeface="Georgia"/>
              </a:rPr>
              <a:t>The Sullivan Certificate Program:</a:t>
            </a:r>
            <a:r>
              <a:rPr lang="en-US" sz="3400" i="0" u="none" strike="noStrike" cap="none">
                <a:solidFill>
                  <a:srgbClr val="F4F1E4"/>
                </a:solidFill>
                <a:latin typeface="Georgia"/>
                <a:ea typeface="Georgia"/>
                <a:cs typeface="Georgia"/>
                <a:sym typeface="Georgia"/>
              </a:rPr>
              <a:t> Beginning in Summer 2026, students participating in the UNO-Innsbruck program will have the opportunity to enroll in this specialized track. Upon successful completion of both courses, students will receive the </a:t>
            </a:r>
            <a:r>
              <a:rPr lang="en-US" sz="3400" i="1" u="none" strike="noStrike" cap="none">
                <a:solidFill>
                  <a:srgbClr val="F4F1E4"/>
                </a:solidFill>
                <a:latin typeface="Georgia"/>
                <a:ea typeface="Georgia"/>
                <a:cs typeface="Georgia"/>
                <a:sym typeface="Georgia"/>
              </a:rPr>
              <a:t>Sullivan Certificate</a:t>
            </a:r>
            <a:r>
              <a:rPr lang="en-US" sz="3400" i="0" u="none" strike="noStrike" cap="none">
                <a:solidFill>
                  <a:srgbClr val="F4F1E4"/>
                </a:solidFill>
                <a:latin typeface="Georgia"/>
                <a:ea typeface="Georgia"/>
                <a:cs typeface="Georgia"/>
                <a:sym typeface="Georgia"/>
              </a:rPr>
              <a:t> in Leadership and Entrepreneurship, recognizing their commitment to creating positive change.</a:t>
            </a:r>
            <a:endParaRPr>
              <a:latin typeface="Georgia"/>
              <a:ea typeface="Georgia"/>
              <a:cs typeface="Georgia"/>
              <a:sym typeface="Georgia"/>
            </a:endParaRPr>
          </a:p>
        </p:txBody>
      </p:sp>
      <p:sp>
        <p:nvSpPr>
          <p:cNvPr id="362" name="Google Shape;362;p6"/>
          <p:cNvSpPr txBox="1"/>
          <p:nvPr/>
        </p:nvSpPr>
        <p:spPr>
          <a:xfrm>
            <a:off x="1584324" y="448056"/>
            <a:ext cx="2069491" cy="300229"/>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4F1E4"/>
              </a:buClr>
              <a:buSzPts val="1200"/>
              <a:buFont typeface="Lato"/>
              <a:buNone/>
            </a:pPr>
            <a:r>
              <a:rPr lang="en-US" sz="1200" b="1" i="0" u="none" strike="noStrike" cap="none">
                <a:solidFill>
                  <a:srgbClr val="F4F1E4"/>
                </a:solidFill>
                <a:latin typeface="Lato"/>
                <a:ea typeface="Lato"/>
                <a:cs typeface="Lato"/>
                <a:sym typeface="Lato"/>
              </a:rPr>
              <a:t>Global Changemakers | 2025</a:t>
            </a:r>
            <a:endParaRPr/>
          </a:p>
        </p:txBody>
      </p:sp>
      <p:cxnSp>
        <p:nvCxnSpPr>
          <p:cNvPr id="363" name="Google Shape;363;p6"/>
          <p:cNvCxnSpPr/>
          <p:nvPr/>
        </p:nvCxnSpPr>
        <p:spPr>
          <a:xfrm>
            <a:off x="11388578" y="7364486"/>
            <a:ext cx="355766" cy="1"/>
          </a:xfrm>
          <a:prstGeom prst="straightConnector1">
            <a:avLst/>
          </a:prstGeom>
          <a:noFill/>
          <a:ln w="12700" cap="flat" cmpd="sng">
            <a:solidFill>
              <a:srgbClr val="153860"/>
            </a:solidFill>
            <a:prstDash val="solid"/>
            <a:miter lim="8000"/>
            <a:headEnd type="none" w="sm" len="sm"/>
            <a:tailEnd type="triangle" w="med" len="med"/>
          </a:ln>
        </p:spPr>
      </p:cxnSp>
      <p:cxnSp>
        <p:nvCxnSpPr>
          <p:cNvPr id="364" name="Google Shape;364;p6"/>
          <p:cNvCxnSpPr/>
          <p:nvPr/>
        </p:nvCxnSpPr>
        <p:spPr>
          <a:xfrm flipH="1">
            <a:off x="10538404" y="7364486"/>
            <a:ext cx="355767" cy="1"/>
          </a:xfrm>
          <a:prstGeom prst="straightConnector1">
            <a:avLst/>
          </a:prstGeom>
          <a:noFill/>
          <a:ln w="12700" cap="flat" cmpd="sng">
            <a:solidFill>
              <a:srgbClr val="153860"/>
            </a:solidFill>
            <a:prstDash val="solid"/>
            <a:miter lim="8000"/>
            <a:headEnd type="none" w="sm" len="sm"/>
            <a:tailEnd type="triangle" w="med" len="med"/>
          </a:ln>
        </p:spPr>
      </p:cxnSp>
      <p:pic>
        <p:nvPicPr>
          <p:cNvPr id="365" name="Google Shape;365;p6" descr="Image"/>
          <p:cNvPicPr preferRelativeResize="0"/>
          <p:nvPr/>
        </p:nvPicPr>
        <p:blipFill rotWithShape="1">
          <a:blip r:embed="rId3">
            <a:alphaModFix/>
          </a:blip>
          <a:srcRect/>
          <a:stretch/>
        </p:blipFill>
        <p:spPr>
          <a:xfrm>
            <a:off x="5976701" y="5014678"/>
            <a:ext cx="2342140" cy="242193"/>
          </a:xfrm>
          <a:prstGeom prst="rect">
            <a:avLst/>
          </a:prstGeom>
          <a:noFill/>
          <a:ln>
            <a:noFill/>
          </a:ln>
        </p:spPr>
      </p:pic>
      <p:sp>
        <p:nvSpPr>
          <p:cNvPr id="366" name="Google Shape;366;p6"/>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05</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7"/>
          <p:cNvSpPr txBox="1"/>
          <p:nvPr/>
        </p:nvSpPr>
        <p:spPr>
          <a:xfrm>
            <a:off x="1584324" y="448056"/>
            <a:ext cx="2069491" cy="300229"/>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F4F1E4"/>
              </a:buClr>
              <a:buSzPts val="1200"/>
              <a:buFont typeface="Lato"/>
              <a:buNone/>
            </a:pPr>
            <a:r>
              <a:rPr lang="en-US" sz="1200" b="1" i="0" u="none" strike="noStrike" cap="none">
                <a:solidFill>
                  <a:srgbClr val="F4F1E4"/>
                </a:solidFill>
                <a:latin typeface="Lato"/>
                <a:ea typeface="Lato"/>
                <a:cs typeface="Lato"/>
                <a:sym typeface="Lato"/>
              </a:rPr>
              <a:t>Global Changemakers | 2025</a:t>
            </a:r>
            <a:endParaRPr/>
          </a:p>
        </p:txBody>
      </p:sp>
      <p:pic>
        <p:nvPicPr>
          <p:cNvPr id="372" name="Google Shape;372;p7" descr="ChatGPT Image Aug 12, 2025, 09_11_09 PM.png"/>
          <p:cNvPicPr preferRelativeResize="0"/>
          <p:nvPr/>
        </p:nvPicPr>
        <p:blipFill rotWithShape="1">
          <a:blip r:embed="rId3">
            <a:alphaModFix/>
          </a:blip>
          <a:srcRect l="19216" r="14115"/>
          <a:stretch/>
        </p:blipFill>
        <p:spPr>
          <a:xfrm>
            <a:off x="986124" y="1676398"/>
            <a:ext cx="4876800" cy="4876799"/>
          </a:xfrm>
          <a:prstGeom prst="rect">
            <a:avLst/>
          </a:prstGeom>
          <a:noFill/>
          <a:ln>
            <a:noFill/>
          </a:ln>
        </p:spPr>
      </p:pic>
      <p:sp>
        <p:nvSpPr>
          <p:cNvPr id="373" name="Google Shape;373;p7"/>
          <p:cNvSpPr txBox="1"/>
          <p:nvPr/>
        </p:nvSpPr>
        <p:spPr>
          <a:xfrm>
            <a:off x="6436890" y="1648861"/>
            <a:ext cx="5589300" cy="1268400"/>
          </a:xfrm>
          <a:prstGeom prst="rect">
            <a:avLst/>
          </a:prstGeom>
          <a:noFill/>
          <a:ln>
            <a:noFill/>
          </a:ln>
        </p:spPr>
        <p:txBody>
          <a:bodyPr spcFirstLastPara="1" wrap="square" lIns="54850" tIns="54850" rIns="54850" bIns="54850" anchor="t" anchorCtr="0">
            <a:spAutoFit/>
          </a:bodyPr>
          <a:lstStyle/>
          <a:p>
            <a:pPr marL="0" marR="0" lvl="0" indent="0" algn="l" rtl="0">
              <a:lnSpc>
                <a:spcPct val="80000"/>
              </a:lnSpc>
              <a:spcBef>
                <a:spcPts val="0"/>
              </a:spcBef>
              <a:spcAft>
                <a:spcPts val="0"/>
              </a:spcAft>
              <a:buClr>
                <a:srgbClr val="000000"/>
              </a:buClr>
              <a:buSzPts val="4700"/>
              <a:buFont typeface="Arial"/>
              <a:buNone/>
            </a:pPr>
            <a:r>
              <a:rPr lang="en-US" sz="4700" i="0" u="none" strike="noStrike" cap="none">
                <a:solidFill>
                  <a:srgbClr val="000000"/>
                </a:solidFill>
                <a:latin typeface="Georgia"/>
                <a:ea typeface="Georgia"/>
                <a:cs typeface="Georgia"/>
                <a:sym typeface="Georgia"/>
              </a:rPr>
              <a:t>The Sullivan Certificate Program</a:t>
            </a:r>
            <a:endParaRPr>
              <a:latin typeface="Georgia"/>
              <a:ea typeface="Georgia"/>
              <a:cs typeface="Georgia"/>
              <a:sym typeface="Georgia"/>
            </a:endParaRPr>
          </a:p>
        </p:txBody>
      </p:sp>
      <p:cxnSp>
        <p:nvCxnSpPr>
          <p:cNvPr id="374" name="Google Shape;374;p7"/>
          <p:cNvCxnSpPr/>
          <p:nvPr/>
        </p:nvCxnSpPr>
        <p:spPr>
          <a:xfrm>
            <a:off x="11388578" y="7364486"/>
            <a:ext cx="355766" cy="1"/>
          </a:xfrm>
          <a:prstGeom prst="straightConnector1">
            <a:avLst/>
          </a:prstGeom>
          <a:noFill/>
          <a:ln w="12700" cap="flat" cmpd="sng">
            <a:solidFill>
              <a:srgbClr val="153860"/>
            </a:solidFill>
            <a:prstDash val="solid"/>
            <a:miter lim="8000"/>
            <a:headEnd type="none" w="sm" len="sm"/>
            <a:tailEnd type="triangle" w="med" len="med"/>
          </a:ln>
        </p:spPr>
      </p:cxnSp>
      <p:cxnSp>
        <p:nvCxnSpPr>
          <p:cNvPr id="375" name="Google Shape;375;p7"/>
          <p:cNvCxnSpPr/>
          <p:nvPr/>
        </p:nvCxnSpPr>
        <p:spPr>
          <a:xfrm flipH="1">
            <a:off x="10538404" y="7364486"/>
            <a:ext cx="355767" cy="1"/>
          </a:xfrm>
          <a:prstGeom prst="straightConnector1">
            <a:avLst/>
          </a:prstGeom>
          <a:noFill/>
          <a:ln w="12700" cap="flat" cmpd="sng">
            <a:solidFill>
              <a:srgbClr val="153860"/>
            </a:solidFill>
            <a:prstDash val="solid"/>
            <a:miter lim="8000"/>
            <a:headEnd type="none" w="sm" len="sm"/>
            <a:tailEnd type="triangle" w="med" len="med"/>
          </a:ln>
        </p:spPr>
      </p:cxnSp>
      <p:sp>
        <p:nvSpPr>
          <p:cNvPr id="376" name="Google Shape;376;p7"/>
          <p:cNvSpPr/>
          <p:nvPr/>
        </p:nvSpPr>
        <p:spPr>
          <a:xfrm>
            <a:off x="6259090" y="3280839"/>
            <a:ext cx="6945314" cy="1667922"/>
          </a:xfrm>
          <a:prstGeom prst="rect">
            <a:avLst/>
          </a:prstGeom>
          <a:solidFill>
            <a:srgbClr val="F4F1E4"/>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377" name="Google Shape;377;p7"/>
          <p:cNvSpPr txBox="1"/>
          <p:nvPr/>
        </p:nvSpPr>
        <p:spPr>
          <a:xfrm>
            <a:off x="6487690" y="3939286"/>
            <a:ext cx="5751613" cy="640589"/>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1600"/>
              <a:buFont typeface="Lato"/>
              <a:buNone/>
            </a:pPr>
            <a:r>
              <a:rPr lang="en-US" sz="1600" b="0" i="0" u="none" strike="noStrike" cap="none">
                <a:solidFill>
                  <a:srgbClr val="000000"/>
                </a:solidFill>
                <a:latin typeface="Lato"/>
                <a:ea typeface="Lato"/>
                <a:cs typeface="Lato"/>
                <a:sym typeface="Lato"/>
              </a:rPr>
              <a:t>A dynamic and reflective course exploring leadership styles, ethics, team building, and community-based problem solving.</a:t>
            </a:r>
            <a:endParaRPr/>
          </a:p>
        </p:txBody>
      </p:sp>
      <p:sp>
        <p:nvSpPr>
          <p:cNvPr id="378" name="Google Shape;378;p7"/>
          <p:cNvSpPr txBox="1"/>
          <p:nvPr/>
        </p:nvSpPr>
        <p:spPr>
          <a:xfrm>
            <a:off x="6487690" y="3475446"/>
            <a:ext cx="5751613" cy="427229"/>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2100"/>
              <a:buFont typeface="Lato"/>
              <a:buNone/>
            </a:pPr>
            <a:r>
              <a:rPr lang="en-US" sz="2100" b="1" i="0" u="none" strike="noStrike" cap="none">
                <a:solidFill>
                  <a:srgbClr val="000000"/>
                </a:solidFill>
                <a:latin typeface="Lato"/>
                <a:ea typeface="Lato"/>
                <a:cs typeface="Lato"/>
                <a:sym typeface="Lato"/>
              </a:rPr>
              <a:t>Class 1: Leadership for Impact</a:t>
            </a:r>
            <a:endParaRPr/>
          </a:p>
        </p:txBody>
      </p:sp>
      <p:sp>
        <p:nvSpPr>
          <p:cNvPr id="379" name="Google Shape;379;p7"/>
          <p:cNvSpPr/>
          <p:nvPr/>
        </p:nvSpPr>
        <p:spPr>
          <a:xfrm>
            <a:off x="5452033" y="3271489"/>
            <a:ext cx="807666" cy="835142"/>
          </a:xfrm>
          <a:prstGeom prst="rect">
            <a:avLst/>
          </a:prstGeom>
          <a:solidFill>
            <a:srgbClr val="F57E21"/>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380" name="Google Shape;380;p7"/>
          <p:cNvSpPr/>
          <p:nvPr/>
        </p:nvSpPr>
        <p:spPr>
          <a:xfrm>
            <a:off x="6271790" y="5063039"/>
            <a:ext cx="6919914" cy="1667922"/>
          </a:xfrm>
          <a:prstGeom prst="rect">
            <a:avLst/>
          </a:prstGeom>
          <a:solidFill>
            <a:srgbClr val="F4F1E4"/>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381" name="Google Shape;381;p7"/>
          <p:cNvSpPr txBox="1"/>
          <p:nvPr/>
        </p:nvSpPr>
        <p:spPr>
          <a:xfrm>
            <a:off x="6500390" y="5721486"/>
            <a:ext cx="6002438" cy="640589"/>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1600"/>
              <a:buFont typeface="Lato"/>
              <a:buNone/>
            </a:pPr>
            <a:r>
              <a:rPr lang="en-US" sz="1600" b="0" i="0" u="none" strike="noStrike" cap="none">
                <a:solidFill>
                  <a:srgbClr val="000000"/>
                </a:solidFill>
                <a:latin typeface="Lato"/>
                <a:ea typeface="Lato"/>
                <a:cs typeface="Lato"/>
                <a:sym typeface="Lato"/>
              </a:rPr>
              <a:t>A creative, interactive course focusing on social entrepreneurship, venture creation, and innovation for public benefit.</a:t>
            </a:r>
            <a:endParaRPr/>
          </a:p>
        </p:txBody>
      </p:sp>
      <p:sp>
        <p:nvSpPr>
          <p:cNvPr id="382" name="Google Shape;382;p7"/>
          <p:cNvSpPr txBox="1"/>
          <p:nvPr/>
        </p:nvSpPr>
        <p:spPr>
          <a:xfrm>
            <a:off x="6500390" y="5257646"/>
            <a:ext cx="5751613" cy="427229"/>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2100"/>
              <a:buFont typeface="Lato"/>
              <a:buNone/>
            </a:pPr>
            <a:r>
              <a:rPr lang="en-US" sz="2100" b="1" i="0" u="none" strike="noStrike" cap="none">
                <a:solidFill>
                  <a:srgbClr val="000000"/>
                </a:solidFill>
                <a:latin typeface="Lato"/>
                <a:ea typeface="Lato"/>
                <a:cs typeface="Lato"/>
                <a:sym typeface="Lato"/>
              </a:rPr>
              <a:t>Class 2: Entrepreneurship for Good</a:t>
            </a:r>
            <a:endParaRPr/>
          </a:p>
        </p:txBody>
      </p:sp>
      <p:sp>
        <p:nvSpPr>
          <p:cNvPr id="383" name="Google Shape;383;p7"/>
          <p:cNvSpPr/>
          <p:nvPr/>
        </p:nvSpPr>
        <p:spPr>
          <a:xfrm>
            <a:off x="5464733" y="5053690"/>
            <a:ext cx="807666" cy="835141"/>
          </a:xfrm>
          <a:prstGeom prst="rect">
            <a:avLst/>
          </a:prstGeom>
          <a:solidFill>
            <a:srgbClr val="4E9CD6"/>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pic>
        <p:nvPicPr>
          <p:cNvPr id="384" name="Google Shape;384;p7" descr="Image"/>
          <p:cNvPicPr preferRelativeResize="0"/>
          <p:nvPr/>
        </p:nvPicPr>
        <p:blipFill rotWithShape="1">
          <a:blip r:embed="rId4">
            <a:alphaModFix/>
          </a:blip>
          <a:srcRect/>
          <a:stretch/>
        </p:blipFill>
        <p:spPr>
          <a:xfrm>
            <a:off x="5577272" y="3460469"/>
            <a:ext cx="506388" cy="457183"/>
          </a:xfrm>
          <a:prstGeom prst="rect">
            <a:avLst/>
          </a:prstGeom>
          <a:noFill/>
          <a:ln>
            <a:noFill/>
          </a:ln>
        </p:spPr>
      </p:pic>
      <p:pic>
        <p:nvPicPr>
          <p:cNvPr id="385" name="Google Shape;385;p7" descr="Image"/>
          <p:cNvPicPr preferRelativeResize="0"/>
          <p:nvPr/>
        </p:nvPicPr>
        <p:blipFill rotWithShape="1">
          <a:blip r:embed="rId4">
            <a:alphaModFix/>
          </a:blip>
          <a:srcRect/>
          <a:stretch/>
        </p:blipFill>
        <p:spPr>
          <a:xfrm>
            <a:off x="5615372" y="5242669"/>
            <a:ext cx="506388" cy="457183"/>
          </a:xfrm>
          <a:prstGeom prst="rect">
            <a:avLst/>
          </a:prstGeom>
          <a:noFill/>
          <a:ln>
            <a:noFill/>
          </a:ln>
        </p:spPr>
      </p:pic>
      <p:sp>
        <p:nvSpPr>
          <p:cNvPr id="386" name="Google Shape;386;p7"/>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06</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8"/>
          <p:cNvSpPr/>
          <p:nvPr/>
        </p:nvSpPr>
        <p:spPr>
          <a:xfrm>
            <a:off x="7562005" y="4863908"/>
            <a:ext cx="6035031" cy="570861"/>
          </a:xfrm>
          <a:prstGeom prst="rect">
            <a:avLst/>
          </a:prstGeom>
          <a:solidFill>
            <a:srgbClr val="F4F1E4"/>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392" name="Google Shape;392;p8"/>
          <p:cNvSpPr/>
          <p:nvPr/>
        </p:nvSpPr>
        <p:spPr>
          <a:xfrm>
            <a:off x="1398611" y="2960150"/>
            <a:ext cx="6035032" cy="570861"/>
          </a:xfrm>
          <a:prstGeom prst="rect">
            <a:avLst/>
          </a:prstGeom>
          <a:solidFill>
            <a:srgbClr val="F4F1E4"/>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393" name="Google Shape;393;p8"/>
          <p:cNvSpPr/>
          <p:nvPr/>
        </p:nvSpPr>
        <p:spPr>
          <a:xfrm>
            <a:off x="1398611" y="4863908"/>
            <a:ext cx="6035032" cy="570861"/>
          </a:xfrm>
          <a:prstGeom prst="rect">
            <a:avLst/>
          </a:prstGeom>
          <a:solidFill>
            <a:srgbClr val="F4F1E4"/>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394" name="Google Shape;394;p8"/>
          <p:cNvSpPr/>
          <p:nvPr/>
        </p:nvSpPr>
        <p:spPr>
          <a:xfrm>
            <a:off x="7562005" y="2960150"/>
            <a:ext cx="6035031" cy="570861"/>
          </a:xfrm>
          <a:prstGeom prst="rect">
            <a:avLst/>
          </a:prstGeom>
          <a:solidFill>
            <a:srgbClr val="F4F1E4"/>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395" name="Google Shape;395;p8"/>
          <p:cNvSpPr txBox="1"/>
          <p:nvPr/>
        </p:nvSpPr>
        <p:spPr>
          <a:xfrm>
            <a:off x="1584324" y="1648861"/>
            <a:ext cx="10862100" cy="689700"/>
          </a:xfrm>
          <a:prstGeom prst="rect">
            <a:avLst/>
          </a:prstGeom>
          <a:noFill/>
          <a:ln>
            <a:noFill/>
          </a:ln>
        </p:spPr>
        <p:txBody>
          <a:bodyPr spcFirstLastPara="1" wrap="square" lIns="54850" tIns="54850" rIns="54850" bIns="54850" anchor="t" anchorCtr="0">
            <a:spAutoFit/>
          </a:bodyPr>
          <a:lstStyle/>
          <a:p>
            <a:pPr marL="0" marR="0" lvl="0" indent="0" algn="l" rtl="0">
              <a:lnSpc>
                <a:spcPct val="80000"/>
              </a:lnSpc>
              <a:spcBef>
                <a:spcPts val="0"/>
              </a:spcBef>
              <a:spcAft>
                <a:spcPts val="0"/>
              </a:spcAft>
              <a:buClr>
                <a:srgbClr val="000000"/>
              </a:buClr>
              <a:buSzPts val="4700"/>
              <a:buFont typeface="Arial"/>
              <a:buNone/>
            </a:pPr>
            <a:r>
              <a:rPr lang="en-US" sz="4700" i="0" u="none" strike="noStrike" cap="none">
                <a:solidFill>
                  <a:srgbClr val="000000"/>
                </a:solidFill>
                <a:latin typeface="Georgia"/>
                <a:ea typeface="Georgia"/>
                <a:cs typeface="Georgia"/>
                <a:sym typeface="Georgia"/>
              </a:rPr>
              <a:t>Benefits to Students and Institutions</a:t>
            </a:r>
            <a:endParaRPr>
              <a:latin typeface="Georgia"/>
              <a:ea typeface="Georgia"/>
              <a:cs typeface="Georgia"/>
              <a:sym typeface="Georgia"/>
            </a:endParaRPr>
          </a:p>
        </p:txBody>
      </p:sp>
      <p:sp>
        <p:nvSpPr>
          <p:cNvPr id="396" name="Google Shape;396;p8"/>
          <p:cNvSpPr txBox="1"/>
          <p:nvPr/>
        </p:nvSpPr>
        <p:spPr>
          <a:xfrm>
            <a:off x="1584324" y="448056"/>
            <a:ext cx="2069491" cy="300229"/>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153860"/>
              </a:buClr>
              <a:buSzPts val="1200"/>
              <a:buFont typeface="Lato"/>
              <a:buNone/>
            </a:pPr>
            <a:r>
              <a:rPr lang="en-US" sz="1200" b="1" i="0" u="none" strike="noStrike" cap="none">
                <a:solidFill>
                  <a:srgbClr val="153860"/>
                </a:solidFill>
                <a:latin typeface="Lato"/>
                <a:ea typeface="Lato"/>
                <a:cs typeface="Lato"/>
                <a:sym typeface="Lato"/>
              </a:rPr>
              <a:t>Global Changemakers | 2025</a:t>
            </a:r>
            <a:endParaRPr/>
          </a:p>
        </p:txBody>
      </p:sp>
      <p:cxnSp>
        <p:nvCxnSpPr>
          <p:cNvPr id="397" name="Google Shape;397;p8"/>
          <p:cNvCxnSpPr/>
          <p:nvPr/>
        </p:nvCxnSpPr>
        <p:spPr>
          <a:xfrm>
            <a:off x="11388578" y="7364486"/>
            <a:ext cx="355766" cy="1"/>
          </a:xfrm>
          <a:prstGeom prst="straightConnector1">
            <a:avLst/>
          </a:prstGeom>
          <a:noFill/>
          <a:ln w="12700" cap="flat" cmpd="sng">
            <a:solidFill>
              <a:srgbClr val="153860"/>
            </a:solidFill>
            <a:prstDash val="solid"/>
            <a:miter lim="8000"/>
            <a:headEnd type="none" w="sm" len="sm"/>
            <a:tailEnd type="triangle" w="med" len="med"/>
          </a:ln>
        </p:spPr>
      </p:cxnSp>
      <p:cxnSp>
        <p:nvCxnSpPr>
          <p:cNvPr id="398" name="Google Shape;398;p8"/>
          <p:cNvCxnSpPr/>
          <p:nvPr/>
        </p:nvCxnSpPr>
        <p:spPr>
          <a:xfrm flipH="1">
            <a:off x="10538404" y="7364486"/>
            <a:ext cx="355767" cy="1"/>
          </a:xfrm>
          <a:prstGeom prst="straightConnector1">
            <a:avLst/>
          </a:prstGeom>
          <a:noFill/>
          <a:ln w="12700" cap="flat" cmpd="sng">
            <a:solidFill>
              <a:srgbClr val="153860"/>
            </a:solidFill>
            <a:prstDash val="solid"/>
            <a:miter lim="8000"/>
            <a:headEnd type="none" w="sm" len="sm"/>
            <a:tailEnd type="triangle" w="med" len="med"/>
          </a:ln>
        </p:spPr>
      </p:cxnSp>
      <p:sp>
        <p:nvSpPr>
          <p:cNvPr id="399" name="Google Shape;399;p8"/>
          <p:cNvSpPr txBox="1"/>
          <p:nvPr/>
        </p:nvSpPr>
        <p:spPr>
          <a:xfrm>
            <a:off x="1609724" y="3671904"/>
            <a:ext cx="5751600" cy="895800"/>
          </a:xfrm>
          <a:prstGeom prst="rect">
            <a:avLst/>
          </a:prstGeom>
          <a:noFill/>
          <a:ln>
            <a:noFill/>
          </a:ln>
        </p:spPr>
        <p:txBody>
          <a:bodyPr spcFirstLastPara="1" wrap="square" lIns="54850" tIns="54850" rIns="54850" bIns="54850" anchor="t" anchorCtr="0">
            <a:spAutoFit/>
          </a:bodyPr>
          <a:lstStyle/>
          <a:p>
            <a:pPr marL="241300" marR="0" lvl="0" indent="-251206" algn="l" rtl="0">
              <a:lnSpc>
                <a:spcPct val="120000"/>
              </a:lnSpc>
              <a:spcBef>
                <a:spcPts val="0"/>
              </a:spcBef>
              <a:spcAft>
                <a:spcPts val="0"/>
              </a:spcAft>
              <a:buClr>
                <a:srgbClr val="000000"/>
              </a:buClr>
              <a:buSzPts val="1500"/>
              <a:buFont typeface="Lato"/>
              <a:buChar char="•"/>
            </a:pPr>
            <a:r>
              <a:rPr lang="en-US" sz="1500" b="0" i="0" u="none" strike="noStrike" cap="none">
                <a:solidFill>
                  <a:srgbClr val="000000"/>
                </a:solidFill>
                <a:latin typeface="Lato"/>
                <a:ea typeface="Lato"/>
                <a:cs typeface="Lato"/>
                <a:sym typeface="Lato"/>
              </a:rPr>
              <a:t>Academic credit applicable toward degrees</a:t>
            </a:r>
            <a:endParaRPr sz="1500"/>
          </a:p>
          <a:p>
            <a:pPr marL="241300" marR="0" lvl="0" indent="-251206" algn="l" rtl="0">
              <a:lnSpc>
                <a:spcPct val="120000"/>
              </a:lnSpc>
              <a:spcBef>
                <a:spcPts val="0"/>
              </a:spcBef>
              <a:spcAft>
                <a:spcPts val="0"/>
              </a:spcAft>
              <a:buClr>
                <a:srgbClr val="000000"/>
              </a:buClr>
              <a:buSzPts val="1500"/>
              <a:buFont typeface="Lato"/>
              <a:buChar char="•"/>
            </a:pPr>
            <a:r>
              <a:rPr lang="en-US" sz="1500" b="0" i="0" u="none" strike="noStrike" cap="none">
                <a:solidFill>
                  <a:srgbClr val="000000"/>
                </a:solidFill>
                <a:latin typeface="Lato"/>
                <a:ea typeface="Lato"/>
                <a:cs typeface="Lato"/>
                <a:sym typeface="Lato"/>
              </a:rPr>
              <a:t>Enhanced resumes and graduate applications</a:t>
            </a:r>
            <a:endParaRPr sz="1500"/>
          </a:p>
          <a:p>
            <a:pPr marL="241300" marR="0" lvl="0" indent="-251206" algn="l" rtl="0">
              <a:lnSpc>
                <a:spcPct val="120000"/>
              </a:lnSpc>
              <a:spcBef>
                <a:spcPts val="0"/>
              </a:spcBef>
              <a:spcAft>
                <a:spcPts val="0"/>
              </a:spcAft>
              <a:buClr>
                <a:srgbClr val="000000"/>
              </a:buClr>
              <a:buSzPts val="1500"/>
              <a:buFont typeface="Lato"/>
              <a:buChar char="•"/>
            </a:pPr>
            <a:r>
              <a:rPr lang="en-US" sz="1500" b="0" i="0" u="none" strike="noStrike" cap="none">
                <a:solidFill>
                  <a:srgbClr val="000000"/>
                </a:solidFill>
                <a:latin typeface="Lato"/>
                <a:ea typeface="Lato"/>
                <a:cs typeface="Lato"/>
                <a:sym typeface="Lato"/>
              </a:rPr>
              <a:t>Preparation for leadership across sectors</a:t>
            </a:r>
            <a:endParaRPr sz="1500"/>
          </a:p>
        </p:txBody>
      </p:sp>
      <p:sp>
        <p:nvSpPr>
          <p:cNvPr id="400" name="Google Shape;400;p8"/>
          <p:cNvSpPr txBox="1"/>
          <p:nvPr/>
        </p:nvSpPr>
        <p:spPr>
          <a:xfrm>
            <a:off x="1609724" y="3010950"/>
            <a:ext cx="5751613" cy="427229"/>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2100"/>
              <a:buFont typeface="Lato"/>
              <a:buNone/>
            </a:pPr>
            <a:r>
              <a:rPr lang="en-US" sz="2100" b="1" i="0" u="none" strike="noStrike" cap="none">
                <a:solidFill>
                  <a:srgbClr val="000000"/>
                </a:solidFill>
                <a:latin typeface="Lato"/>
                <a:ea typeface="Lato"/>
                <a:cs typeface="Lato"/>
                <a:sym typeface="Lato"/>
              </a:rPr>
              <a:t>Academic and Professional Value</a:t>
            </a:r>
            <a:endParaRPr/>
          </a:p>
        </p:txBody>
      </p:sp>
      <p:sp>
        <p:nvSpPr>
          <p:cNvPr id="401" name="Google Shape;401;p8"/>
          <p:cNvSpPr txBox="1"/>
          <p:nvPr/>
        </p:nvSpPr>
        <p:spPr>
          <a:xfrm>
            <a:off x="1609724" y="5575662"/>
            <a:ext cx="5751600" cy="895800"/>
          </a:xfrm>
          <a:prstGeom prst="rect">
            <a:avLst/>
          </a:prstGeom>
          <a:noFill/>
          <a:ln>
            <a:noFill/>
          </a:ln>
        </p:spPr>
        <p:txBody>
          <a:bodyPr spcFirstLastPara="1" wrap="square" lIns="54850" tIns="54850" rIns="54850" bIns="54850" anchor="t" anchorCtr="0">
            <a:spAutoFit/>
          </a:bodyPr>
          <a:lstStyle/>
          <a:p>
            <a:pPr marL="241300" marR="0" lvl="0" indent="-251206" algn="l" rtl="0">
              <a:lnSpc>
                <a:spcPct val="120000"/>
              </a:lnSpc>
              <a:spcBef>
                <a:spcPts val="0"/>
              </a:spcBef>
              <a:spcAft>
                <a:spcPts val="0"/>
              </a:spcAft>
              <a:buClr>
                <a:srgbClr val="000000"/>
              </a:buClr>
              <a:buSzPts val="1500"/>
              <a:buFont typeface="Lato"/>
              <a:buChar char="•"/>
            </a:pPr>
            <a:r>
              <a:rPr lang="en-US" sz="1500" b="0" i="0" u="none" strike="noStrike" cap="none">
                <a:solidFill>
                  <a:srgbClr val="000000"/>
                </a:solidFill>
                <a:latin typeface="Lato"/>
                <a:ea typeface="Lato"/>
                <a:cs typeface="Lato"/>
                <a:sym typeface="Lato"/>
              </a:rPr>
              <a:t>Access to Sullivan alumni network</a:t>
            </a:r>
            <a:endParaRPr sz="1500"/>
          </a:p>
          <a:p>
            <a:pPr marL="241300" marR="0" lvl="0" indent="-251206" algn="l" rtl="0">
              <a:lnSpc>
                <a:spcPct val="120000"/>
              </a:lnSpc>
              <a:spcBef>
                <a:spcPts val="0"/>
              </a:spcBef>
              <a:spcAft>
                <a:spcPts val="0"/>
              </a:spcAft>
              <a:buClr>
                <a:srgbClr val="000000"/>
              </a:buClr>
              <a:buSzPts val="1500"/>
              <a:buFont typeface="Lato"/>
              <a:buChar char="•"/>
            </a:pPr>
            <a:r>
              <a:rPr lang="en-US" sz="1500" b="0" i="0" u="none" strike="noStrike" cap="none">
                <a:solidFill>
                  <a:srgbClr val="000000"/>
                </a:solidFill>
                <a:latin typeface="Lato"/>
                <a:ea typeface="Lato"/>
                <a:cs typeface="Lato"/>
                <a:sym typeface="Lato"/>
              </a:rPr>
              <a:t>Additional changemaking programming</a:t>
            </a:r>
            <a:endParaRPr sz="1500"/>
          </a:p>
          <a:p>
            <a:pPr marL="241300" marR="0" lvl="0" indent="-251206" algn="l" rtl="0">
              <a:lnSpc>
                <a:spcPct val="120000"/>
              </a:lnSpc>
              <a:spcBef>
                <a:spcPts val="0"/>
              </a:spcBef>
              <a:spcAft>
                <a:spcPts val="0"/>
              </a:spcAft>
              <a:buClr>
                <a:srgbClr val="000000"/>
              </a:buClr>
              <a:buSzPts val="1500"/>
              <a:buFont typeface="Lato"/>
              <a:buChar char="•"/>
            </a:pPr>
            <a:r>
              <a:rPr lang="en-US" sz="1500" b="0" i="0" u="none" strike="noStrike" cap="none">
                <a:solidFill>
                  <a:srgbClr val="000000"/>
                </a:solidFill>
                <a:latin typeface="Lato"/>
                <a:ea typeface="Lato"/>
                <a:cs typeface="Lato"/>
                <a:sym typeface="Lato"/>
              </a:rPr>
              <a:t>Community within 100-year-old foundation</a:t>
            </a:r>
            <a:endParaRPr sz="1500"/>
          </a:p>
        </p:txBody>
      </p:sp>
      <p:sp>
        <p:nvSpPr>
          <p:cNvPr id="402" name="Google Shape;402;p8"/>
          <p:cNvSpPr txBox="1"/>
          <p:nvPr/>
        </p:nvSpPr>
        <p:spPr>
          <a:xfrm>
            <a:off x="1609724" y="4914708"/>
            <a:ext cx="5751613" cy="427229"/>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2100"/>
              <a:buFont typeface="Lato"/>
              <a:buNone/>
            </a:pPr>
            <a:r>
              <a:rPr lang="en-US" sz="2100" b="1" i="0" u="none" strike="noStrike" cap="none">
                <a:solidFill>
                  <a:srgbClr val="000000"/>
                </a:solidFill>
                <a:latin typeface="Lato"/>
                <a:ea typeface="Lato"/>
                <a:cs typeface="Lato"/>
                <a:sym typeface="Lato"/>
              </a:rPr>
              <a:t>Continued Engagement</a:t>
            </a:r>
            <a:endParaRPr/>
          </a:p>
        </p:txBody>
      </p:sp>
      <p:sp>
        <p:nvSpPr>
          <p:cNvPr id="403" name="Google Shape;403;p8"/>
          <p:cNvSpPr txBox="1"/>
          <p:nvPr/>
        </p:nvSpPr>
        <p:spPr>
          <a:xfrm>
            <a:off x="7840481" y="3671904"/>
            <a:ext cx="5751600" cy="895800"/>
          </a:xfrm>
          <a:prstGeom prst="rect">
            <a:avLst/>
          </a:prstGeom>
          <a:noFill/>
          <a:ln>
            <a:noFill/>
          </a:ln>
        </p:spPr>
        <p:txBody>
          <a:bodyPr spcFirstLastPara="1" wrap="square" lIns="54850" tIns="54850" rIns="54850" bIns="54850" anchor="t" anchorCtr="0">
            <a:spAutoFit/>
          </a:bodyPr>
          <a:lstStyle/>
          <a:p>
            <a:pPr marL="241300" marR="0" lvl="0" indent="-251206" algn="l" rtl="0">
              <a:lnSpc>
                <a:spcPct val="120000"/>
              </a:lnSpc>
              <a:spcBef>
                <a:spcPts val="0"/>
              </a:spcBef>
              <a:spcAft>
                <a:spcPts val="0"/>
              </a:spcAft>
              <a:buClr>
                <a:srgbClr val="000000"/>
              </a:buClr>
              <a:buSzPts val="1500"/>
              <a:buFont typeface="Lato"/>
              <a:buChar char="•"/>
            </a:pPr>
            <a:r>
              <a:rPr lang="en-US" sz="1500" b="0" i="0" u="none" strike="noStrike" cap="none">
                <a:solidFill>
                  <a:srgbClr val="000000"/>
                </a:solidFill>
                <a:latin typeface="Lato"/>
                <a:ea typeface="Lato"/>
                <a:cs typeface="Lato"/>
                <a:sym typeface="Lato"/>
              </a:rPr>
              <a:t>Immersive learning in Austria and beyond</a:t>
            </a:r>
            <a:endParaRPr sz="1500"/>
          </a:p>
          <a:p>
            <a:pPr marL="241300" marR="0" lvl="0" indent="-251206" algn="l" rtl="0">
              <a:lnSpc>
                <a:spcPct val="120000"/>
              </a:lnSpc>
              <a:spcBef>
                <a:spcPts val="0"/>
              </a:spcBef>
              <a:spcAft>
                <a:spcPts val="0"/>
              </a:spcAft>
              <a:buClr>
                <a:srgbClr val="000000"/>
              </a:buClr>
              <a:buSzPts val="1500"/>
              <a:buFont typeface="Lato"/>
              <a:buChar char="•"/>
            </a:pPr>
            <a:r>
              <a:rPr lang="en-US" sz="1500" b="0" i="0" u="none" strike="noStrike" cap="none">
                <a:solidFill>
                  <a:srgbClr val="000000"/>
                </a:solidFill>
                <a:latin typeface="Lato"/>
                <a:ea typeface="Lato"/>
                <a:cs typeface="Lato"/>
                <a:sym typeface="Lato"/>
              </a:rPr>
              <a:t>Blend of theory with real-world application</a:t>
            </a:r>
            <a:endParaRPr sz="1500"/>
          </a:p>
          <a:p>
            <a:pPr marL="241300" marR="0" lvl="0" indent="-251206" algn="l" rtl="0">
              <a:lnSpc>
                <a:spcPct val="120000"/>
              </a:lnSpc>
              <a:spcBef>
                <a:spcPts val="0"/>
              </a:spcBef>
              <a:spcAft>
                <a:spcPts val="0"/>
              </a:spcAft>
              <a:buClr>
                <a:srgbClr val="000000"/>
              </a:buClr>
              <a:buSzPts val="1500"/>
              <a:buFont typeface="Lato"/>
              <a:buChar char="•"/>
            </a:pPr>
            <a:r>
              <a:rPr lang="en-US" sz="1500" b="0" i="0" u="none" strike="noStrike" cap="none">
                <a:solidFill>
                  <a:srgbClr val="000000"/>
                </a:solidFill>
                <a:latin typeface="Lato"/>
                <a:ea typeface="Lato"/>
                <a:cs typeface="Lato"/>
                <a:sym typeface="Lato"/>
              </a:rPr>
              <a:t>International perspective on social change</a:t>
            </a:r>
            <a:endParaRPr sz="1500"/>
          </a:p>
        </p:txBody>
      </p:sp>
      <p:sp>
        <p:nvSpPr>
          <p:cNvPr id="404" name="Google Shape;404;p8"/>
          <p:cNvSpPr txBox="1"/>
          <p:nvPr/>
        </p:nvSpPr>
        <p:spPr>
          <a:xfrm>
            <a:off x="7840481" y="3010950"/>
            <a:ext cx="5751613" cy="427229"/>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2100"/>
              <a:buFont typeface="Lato"/>
              <a:buNone/>
            </a:pPr>
            <a:r>
              <a:rPr lang="en-US" sz="2100" b="1" i="0" u="none" strike="noStrike" cap="none">
                <a:solidFill>
                  <a:srgbClr val="000000"/>
                </a:solidFill>
                <a:latin typeface="Lato"/>
                <a:ea typeface="Lato"/>
                <a:cs typeface="Lato"/>
                <a:sym typeface="Lato"/>
              </a:rPr>
              <a:t>Global Experiential Learning</a:t>
            </a:r>
            <a:endParaRPr/>
          </a:p>
        </p:txBody>
      </p:sp>
      <p:sp>
        <p:nvSpPr>
          <p:cNvPr id="405" name="Google Shape;405;p8"/>
          <p:cNvSpPr txBox="1"/>
          <p:nvPr/>
        </p:nvSpPr>
        <p:spPr>
          <a:xfrm>
            <a:off x="7840481" y="5575663"/>
            <a:ext cx="5751600" cy="895800"/>
          </a:xfrm>
          <a:prstGeom prst="rect">
            <a:avLst/>
          </a:prstGeom>
          <a:noFill/>
          <a:ln>
            <a:noFill/>
          </a:ln>
        </p:spPr>
        <p:txBody>
          <a:bodyPr spcFirstLastPara="1" wrap="square" lIns="54850" tIns="54850" rIns="54850" bIns="54850" anchor="t" anchorCtr="0">
            <a:spAutoFit/>
          </a:bodyPr>
          <a:lstStyle/>
          <a:p>
            <a:pPr marL="241300" marR="0" lvl="0" indent="-251206" algn="l" rtl="0">
              <a:lnSpc>
                <a:spcPct val="120000"/>
              </a:lnSpc>
              <a:spcBef>
                <a:spcPts val="0"/>
              </a:spcBef>
              <a:spcAft>
                <a:spcPts val="0"/>
              </a:spcAft>
              <a:buClr>
                <a:srgbClr val="000000"/>
              </a:buClr>
              <a:buSzPts val="1500"/>
              <a:buFont typeface="Lato"/>
              <a:buChar char="•"/>
            </a:pPr>
            <a:r>
              <a:rPr lang="en-US" sz="1500" b="0" i="0" u="none" strike="noStrike" cap="none">
                <a:solidFill>
                  <a:srgbClr val="000000"/>
                </a:solidFill>
                <a:latin typeface="Lato"/>
                <a:ea typeface="Lato"/>
                <a:cs typeface="Lato"/>
                <a:sym typeface="Lato"/>
              </a:rPr>
              <a:t>UNO innovates international programs</a:t>
            </a:r>
            <a:endParaRPr sz="1500"/>
          </a:p>
          <a:p>
            <a:pPr marL="241300" marR="0" lvl="0" indent="-251206" algn="l" rtl="0">
              <a:lnSpc>
                <a:spcPct val="120000"/>
              </a:lnSpc>
              <a:spcBef>
                <a:spcPts val="0"/>
              </a:spcBef>
              <a:spcAft>
                <a:spcPts val="0"/>
              </a:spcAft>
              <a:buClr>
                <a:srgbClr val="000000"/>
              </a:buClr>
              <a:buSzPts val="1500"/>
              <a:buFont typeface="Lato"/>
              <a:buChar char="•"/>
            </a:pPr>
            <a:r>
              <a:rPr lang="en-US" sz="1500" b="0" i="0" u="none" strike="noStrike" cap="none">
                <a:solidFill>
                  <a:srgbClr val="000000"/>
                </a:solidFill>
                <a:latin typeface="Lato"/>
                <a:ea typeface="Lato"/>
                <a:cs typeface="Lato"/>
                <a:sym typeface="Lato"/>
              </a:rPr>
              <a:t>Sullivan Foundation expands global reach</a:t>
            </a:r>
            <a:endParaRPr sz="1500"/>
          </a:p>
          <a:p>
            <a:pPr marL="241300" marR="0" lvl="0" indent="-251206" algn="l" rtl="0">
              <a:lnSpc>
                <a:spcPct val="120000"/>
              </a:lnSpc>
              <a:spcBef>
                <a:spcPts val="0"/>
              </a:spcBef>
              <a:spcAft>
                <a:spcPts val="0"/>
              </a:spcAft>
              <a:buClr>
                <a:srgbClr val="000000"/>
              </a:buClr>
              <a:buSzPts val="1500"/>
              <a:buFont typeface="Lato"/>
              <a:buChar char="•"/>
            </a:pPr>
            <a:r>
              <a:rPr lang="en-US" sz="1500" b="0" i="0" u="none" strike="noStrike" cap="none">
                <a:solidFill>
                  <a:srgbClr val="000000"/>
                </a:solidFill>
                <a:latin typeface="Lato"/>
                <a:ea typeface="Lato"/>
                <a:cs typeface="Lato"/>
                <a:sym typeface="Lato"/>
              </a:rPr>
              <a:t>Shared commitment to service-learning</a:t>
            </a:r>
            <a:endParaRPr sz="1500"/>
          </a:p>
        </p:txBody>
      </p:sp>
      <p:sp>
        <p:nvSpPr>
          <p:cNvPr id="406" name="Google Shape;406;p8"/>
          <p:cNvSpPr txBox="1"/>
          <p:nvPr/>
        </p:nvSpPr>
        <p:spPr>
          <a:xfrm>
            <a:off x="7840481" y="4914708"/>
            <a:ext cx="5751613" cy="427229"/>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2100"/>
              <a:buFont typeface="Lato"/>
              <a:buNone/>
            </a:pPr>
            <a:r>
              <a:rPr lang="en-US" sz="2100" b="1" i="0" u="none" strike="noStrike" cap="none">
                <a:solidFill>
                  <a:srgbClr val="000000"/>
                </a:solidFill>
                <a:latin typeface="Lato"/>
                <a:ea typeface="Lato"/>
                <a:cs typeface="Lato"/>
                <a:sym typeface="Lato"/>
              </a:rPr>
              <a:t>Institutional Impact</a:t>
            </a:r>
            <a:endParaRPr/>
          </a:p>
        </p:txBody>
      </p:sp>
      <p:pic>
        <p:nvPicPr>
          <p:cNvPr id="407" name="Google Shape;407;p8" descr="Image"/>
          <p:cNvPicPr preferRelativeResize="0"/>
          <p:nvPr/>
        </p:nvPicPr>
        <p:blipFill rotWithShape="1">
          <a:blip r:embed="rId3">
            <a:alphaModFix/>
          </a:blip>
          <a:srcRect/>
          <a:stretch/>
        </p:blipFill>
        <p:spPr>
          <a:xfrm>
            <a:off x="1398611" y="2303915"/>
            <a:ext cx="3452008" cy="165891"/>
          </a:xfrm>
          <a:prstGeom prst="rect">
            <a:avLst/>
          </a:prstGeom>
          <a:noFill/>
          <a:ln>
            <a:noFill/>
          </a:ln>
        </p:spPr>
      </p:pic>
      <p:sp>
        <p:nvSpPr>
          <p:cNvPr id="408" name="Google Shape;408;p8"/>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07</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9"/>
          <p:cNvSpPr txBox="1"/>
          <p:nvPr/>
        </p:nvSpPr>
        <p:spPr>
          <a:xfrm>
            <a:off x="1584325" y="1648850"/>
            <a:ext cx="8478600" cy="1268400"/>
          </a:xfrm>
          <a:prstGeom prst="rect">
            <a:avLst/>
          </a:prstGeom>
          <a:noFill/>
          <a:ln>
            <a:noFill/>
          </a:ln>
        </p:spPr>
        <p:txBody>
          <a:bodyPr spcFirstLastPara="1" wrap="square" lIns="54850" tIns="54850" rIns="54850" bIns="54850" anchor="t" anchorCtr="0">
            <a:spAutoFit/>
          </a:bodyPr>
          <a:lstStyle/>
          <a:p>
            <a:pPr marL="0" marR="0" lvl="0" indent="0" algn="l" rtl="0">
              <a:lnSpc>
                <a:spcPct val="80000"/>
              </a:lnSpc>
              <a:spcBef>
                <a:spcPts val="0"/>
              </a:spcBef>
              <a:spcAft>
                <a:spcPts val="0"/>
              </a:spcAft>
              <a:buClr>
                <a:srgbClr val="000000"/>
              </a:buClr>
              <a:buSzPts val="4700"/>
              <a:buFont typeface="Arial"/>
              <a:buNone/>
            </a:pPr>
            <a:r>
              <a:rPr lang="en-US" sz="4700" i="0" u="none" strike="noStrike" cap="none">
                <a:solidFill>
                  <a:srgbClr val="000000"/>
                </a:solidFill>
                <a:latin typeface="Georgia"/>
                <a:ea typeface="Georgia"/>
                <a:cs typeface="Georgia"/>
                <a:sym typeface="Georgia"/>
              </a:rPr>
              <a:t>A Transformative Partnership for Global Impact</a:t>
            </a:r>
            <a:endParaRPr>
              <a:latin typeface="Georgia"/>
              <a:ea typeface="Georgia"/>
              <a:cs typeface="Georgia"/>
              <a:sym typeface="Georgia"/>
            </a:endParaRPr>
          </a:p>
        </p:txBody>
      </p:sp>
      <p:sp>
        <p:nvSpPr>
          <p:cNvPr id="414" name="Google Shape;414;p9"/>
          <p:cNvSpPr txBox="1"/>
          <p:nvPr/>
        </p:nvSpPr>
        <p:spPr>
          <a:xfrm>
            <a:off x="1584324" y="448056"/>
            <a:ext cx="2069491" cy="300229"/>
          </a:xfrm>
          <a:prstGeom prst="rect">
            <a:avLst/>
          </a:prstGeom>
          <a:noFill/>
          <a:ln>
            <a:noFill/>
          </a:ln>
        </p:spPr>
        <p:txBody>
          <a:bodyPr spcFirstLastPara="1" wrap="square" lIns="54850" tIns="54850" rIns="54850" bIns="54850" anchor="t" anchorCtr="0">
            <a:spAutoFit/>
          </a:bodyPr>
          <a:lstStyle/>
          <a:p>
            <a:pPr marL="0" marR="0" lvl="0" indent="0" algn="l" rtl="0">
              <a:lnSpc>
                <a:spcPct val="100000"/>
              </a:lnSpc>
              <a:spcBef>
                <a:spcPts val="0"/>
              </a:spcBef>
              <a:spcAft>
                <a:spcPts val="0"/>
              </a:spcAft>
              <a:buClr>
                <a:srgbClr val="153860"/>
              </a:buClr>
              <a:buSzPts val="1200"/>
              <a:buFont typeface="Lato"/>
              <a:buNone/>
            </a:pPr>
            <a:r>
              <a:rPr lang="en-US" sz="1200" b="1" i="0" u="none" strike="noStrike" cap="none">
                <a:solidFill>
                  <a:srgbClr val="153860"/>
                </a:solidFill>
                <a:latin typeface="Lato"/>
                <a:ea typeface="Lato"/>
                <a:cs typeface="Lato"/>
                <a:sym typeface="Lato"/>
              </a:rPr>
              <a:t>Global Changemakers | 2025</a:t>
            </a:r>
            <a:endParaRPr/>
          </a:p>
        </p:txBody>
      </p:sp>
      <p:cxnSp>
        <p:nvCxnSpPr>
          <p:cNvPr id="415" name="Google Shape;415;p9"/>
          <p:cNvCxnSpPr/>
          <p:nvPr/>
        </p:nvCxnSpPr>
        <p:spPr>
          <a:xfrm>
            <a:off x="11388578" y="7364486"/>
            <a:ext cx="355766" cy="1"/>
          </a:xfrm>
          <a:prstGeom prst="straightConnector1">
            <a:avLst/>
          </a:prstGeom>
          <a:noFill/>
          <a:ln w="12700" cap="flat" cmpd="sng">
            <a:solidFill>
              <a:srgbClr val="153860"/>
            </a:solidFill>
            <a:prstDash val="solid"/>
            <a:miter lim="8000"/>
            <a:headEnd type="none" w="sm" len="sm"/>
            <a:tailEnd type="triangle" w="med" len="med"/>
          </a:ln>
        </p:spPr>
      </p:cxnSp>
      <p:cxnSp>
        <p:nvCxnSpPr>
          <p:cNvPr id="416" name="Google Shape;416;p9"/>
          <p:cNvCxnSpPr/>
          <p:nvPr/>
        </p:nvCxnSpPr>
        <p:spPr>
          <a:xfrm flipH="1">
            <a:off x="10538404" y="7364486"/>
            <a:ext cx="355767" cy="1"/>
          </a:xfrm>
          <a:prstGeom prst="straightConnector1">
            <a:avLst/>
          </a:prstGeom>
          <a:noFill/>
          <a:ln w="12700" cap="flat" cmpd="sng">
            <a:solidFill>
              <a:srgbClr val="153860"/>
            </a:solidFill>
            <a:prstDash val="solid"/>
            <a:miter lim="8000"/>
            <a:headEnd type="none" w="sm" len="sm"/>
            <a:tailEnd type="triangle" w="med" len="med"/>
          </a:ln>
        </p:spPr>
      </p:cxnSp>
      <p:pic>
        <p:nvPicPr>
          <p:cNvPr id="417" name="Google Shape;417;p9" descr="Screenshot 2025-08-12 at 5.49.03 PM_enhanced.png"/>
          <p:cNvPicPr preferRelativeResize="0"/>
          <p:nvPr/>
        </p:nvPicPr>
        <p:blipFill rotWithShape="1">
          <a:blip r:embed="rId3">
            <a:alphaModFix/>
          </a:blip>
          <a:srcRect t="28640" b="4692"/>
          <a:stretch/>
        </p:blipFill>
        <p:spPr>
          <a:xfrm>
            <a:off x="9756511" y="1676398"/>
            <a:ext cx="4876800" cy="4876799"/>
          </a:xfrm>
          <a:prstGeom prst="rect">
            <a:avLst/>
          </a:prstGeom>
          <a:noFill/>
          <a:ln>
            <a:noFill/>
          </a:ln>
        </p:spPr>
      </p:pic>
      <p:sp>
        <p:nvSpPr>
          <p:cNvPr id="418" name="Google Shape;418;p9"/>
          <p:cNvSpPr/>
          <p:nvPr/>
        </p:nvSpPr>
        <p:spPr>
          <a:xfrm>
            <a:off x="1403577" y="4405190"/>
            <a:ext cx="8924516" cy="1200553"/>
          </a:xfrm>
          <a:prstGeom prst="rect">
            <a:avLst/>
          </a:prstGeom>
          <a:solidFill>
            <a:srgbClr val="FFFFFF"/>
          </a:solidFill>
          <a:ln>
            <a:noFill/>
          </a:ln>
        </p:spPr>
        <p:txBody>
          <a:bodyPr spcFirstLastPara="1" wrap="square" lIns="54850" tIns="54850" rIns="54850" bIns="54850" anchor="ctr" anchorCtr="0">
            <a:noAutofit/>
          </a:bodyPr>
          <a:lstStyle/>
          <a:p>
            <a:pPr marL="0" marR="0" lvl="0" indent="0" algn="l" rtl="0">
              <a:lnSpc>
                <a:spcPct val="100000"/>
              </a:lnSpc>
              <a:spcBef>
                <a:spcPts val="0"/>
              </a:spcBef>
              <a:spcAft>
                <a:spcPts val="0"/>
              </a:spcAft>
              <a:buClr>
                <a:srgbClr val="000000"/>
              </a:buClr>
              <a:buSzPts val="2000"/>
              <a:buFont typeface="Calibri"/>
              <a:buNone/>
            </a:pPr>
            <a:endParaRPr sz="2000" b="0" i="0" u="none" strike="noStrike" cap="none">
              <a:solidFill>
                <a:srgbClr val="000000"/>
              </a:solidFill>
              <a:latin typeface="Calibri"/>
              <a:ea typeface="Calibri"/>
              <a:cs typeface="Calibri"/>
              <a:sym typeface="Calibri"/>
            </a:endParaRPr>
          </a:p>
        </p:txBody>
      </p:sp>
      <p:sp>
        <p:nvSpPr>
          <p:cNvPr id="419" name="Google Shape;419;p9"/>
          <p:cNvSpPr txBox="1"/>
          <p:nvPr/>
        </p:nvSpPr>
        <p:spPr>
          <a:xfrm>
            <a:off x="1642655" y="3376710"/>
            <a:ext cx="7422300" cy="3312300"/>
          </a:xfrm>
          <a:prstGeom prst="rect">
            <a:avLst/>
          </a:prstGeom>
          <a:noFill/>
          <a:ln>
            <a:noFill/>
          </a:ln>
        </p:spPr>
        <p:txBody>
          <a:bodyPr spcFirstLastPara="1" wrap="square" lIns="54850" tIns="54850" rIns="54850" bIns="54850" anchor="t" anchorCtr="0">
            <a:spAutoFit/>
          </a:bodyPr>
          <a:lstStyle/>
          <a:p>
            <a:pPr marL="0" marR="0" lvl="0" indent="0" algn="l" rtl="0">
              <a:lnSpc>
                <a:spcPct val="120000"/>
              </a:lnSpc>
              <a:spcBef>
                <a:spcPts val="0"/>
              </a:spcBef>
              <a:spcAft>
                <a:spcPts val="0"/>
              </a:spcAft>
              <a:buClr>
                <a:srgbClr val="000000"/>
              </a:buClr>
              <a:buSzPts val="1600"/>
              <a:buFont typeface="Lato"/>
              <a:buNone/>
            </a:pPr>
            <a:r>
              <a:rPr lang="en-US" sz="1600" b="0" i="0" u="none" strike="noStrike" cap="none">
                <a:solidFill>
                  <a:srgbClr val="000000"/>
                </a:solidFill>
                <a:latin typeface="Lato"/>
                <a:ea typeface="Lato"/>
                <a:cs typeface="Lato"/>
                <a:sym typeface="Lato"/>
              </a:rPr>
              <a:t>The Sullivan Certificate in Leadership and Entrepreneurship through the UNO-Innsbruck International Summer School represents a landmark partnership rooted in shared values of education, service, and innovation.</a:t>
            </a:r>
            <a:endParaRPr/>
          </a:p>
          <a:p>
            <a:pPr marL="0" marR="0" lvl="0" indent="0" algn="l" rtl="0">
              <a:lnSpc>
                <a:spcPct val="120000"/>
              </a:lnSpc>
              <a:spcBef>
                <a:spcPts val="0"/>
              </a:spcBef>
              <a:spcAft>
                <a:spcPts val="0"/>
              </a:spcAft>
              <a:buClr>
                <a:srgbClr val="000000"/>
              </a:buClr>
              <a:buSzPts val="1600"/>
              <a:buFont typeface="Lato"/>
              <a:buNone/>
            </a:pPr>
            <a:endParaRPr sz="1600" b="0" i="0" u="none" strike="noStrike" cap="none">
              <a:solidFill>
                <a:srgbClr val="000000"/>
              </a:solidFill>
              <a:latin typeface="Lato"/>
              <a:ea typeface="Lato"/>
              <a:cs typeface="Lato"/>
              <a:sym typeface="Lato"/>
            </a:endParaRPr>
          </a:p>
          <a:p>
            <a:pPr marL="0" marR="0" lvl="0" indent="0" algn="l" rtl="0">
              <a:lnSpc>
                <a:spcPct val="120000"/>
              </a:lnSpc>
              <a:spcBef>
                <a:spcPts val="0"/>
              </a:spcBef>
              <a:spcAft>
                <a:spcPts val="0"/>
              </a:spcAft>
              <a:buClr>
                <a:srgbClr val="000000"/>
              </a:buClr>
              <a:buSzPts val="1600"/>
              <a:buFont typeface="Lato"/>
              <a:buNone/>
            </a:pPr>
            <a:r>
              <a:rPr lang="en-US" sz="1600" b="1" i="0" u="none" strike="noStrike" cap="none">
                <a:solidFill>
                  <a:srgbClr val="000000"/>
                </a:solidFill>
                <a:latin typeface="Lato"/>
                <a:ea typeface="Lato"/>
                <a:cs typeface="Lato"/>
                <a:sym typeface="Lato"/>
              </a:rPr>
              <a:t>By weaving together the global reach of UNO and the purpose-driven leadership model of the Sullivan Foundation, this initiative will provide students with a powerful opportunity to grow as global citizens and social innovators.</a:t>
            </a:r>
            <a:endParaRPr/>
          </a:p>
          <a:p>
            <a:pPr marL="0" marR="0" lvl="0" indent="266700" algn="l" rtl="0">
              <a:lnSpc>
                <a:spcPct val="120000"/>
              </a:lnSpc>
              <a:spcBef>
                <a:spcPts val="0"/>
              </a:spcBef>
              <a:spcAft>
                <a:spcPts val="0"/>
              </a:spcAft>
              <a:buClr>
                <a:srgbClr val="000000"/>
              </a:buClr>
              <a:buSzPts val="1600"/>
              <a:buFont typeface="Lato"/>
              <a:buNone/>
            </a:pPr>
            <a:endParaRPr sz="1600" b="1" i="0" u="none" strike="noStrike" cap="none">
              <a:solidFill>
                <a:srgbClr val="000000"/>
              </a:solidFill>
              <a:latin typeface="Lato"/>
              <a:ea typeface="Lato"/>
              <a:cs typeface="Lato"/>
              <a:sym typeface="Lato"/>
            </a:endParaRPr>
          </a:p>
          <a:p>
            <a:pPr marL="0" marR="0" lvl="0" indent="0" algn="l" rtl="0">
              <a:lnSpc>
                <a:spcPct val="120000"/>
              </a:lnSpc>
              <a:spcBef>
                <a:spcPts val="0"/>
              </a:spcBef>
              <a:spcAft>
                <a:spcPts val="0"/>
              </a:spcAft>
              <a:buClr>
                <a:srgbClr val="000000"/>
              </a:buClr>
              <a:buSzPts val="1600"/>
              <a:buFont typeface="Lato"/>
              <a:buNone/>
            </a:pPr>
            <a:r>
              <a:rPr lang="en-US" sz="1600" b="0" i="0" u="none" strike="noStrike" cap="none">
                <a:solidFill>
                  <a:srgbClr val="000000"/>
                </a:solidFill>
                <a:latin typeface="Lato"/>
                <a:ea typeface="Lato"/>
                <a:cs typeface="Lato"/>
                <a:sym typeface="Lato"/>
              </a:rPr>
              <a:t>Launching </a:t>
            </a:r>
            <a:r>
              <a:rPr lang="en-US" sz="1600" b="1" i="0" u="none" strike="noStrike" cap="none">
                <a:solidFill>
                  <a:srgbClr val="000000"/>
                </a:solidFill>
                <a:latin typeface="Lato"/>
                <a:ea typeface="Lato"/>
                <a:cs typeface="Lato"/>
                <a:sym typeface="Lato"/>
              </a:rPr>
              <a:t>Summer 2026</a:t>
            </a:r>
            <a:r>
              <a:rPr lang="en-US" sz="1600" b="0" i="0" u="none" strike="noStrike" cap="none">
                <a:solidFill>
                  <a:srgbClr val="000000"/>
                </a:solidFill>
                <a:latin typeface="Lato"/>
                <a:ea typeface="Lato"/>
                <a:cs typeface="Lato"/>
                <a:sym typeface="Lato"/>
              </a:rPr>
              <a:t>, this program will create a new generation of changemakers prepared to address complex challenges with creativity, compassion, and cross-cultural understanding.</a:t>
            </a:r>
            <a:endParaRPr/>
          </a:p>
        </p:txBody>
      </p:sp>
      <p:pic>
        <p:nvPicPr>
          <p:cNvPr id="420" name="Google Shape;420;p9" descr="Image"/>
          <p:cNvPicPr preferRelativeResize="0"/>
          <p:nvPr/>
        </p:nvPicPr>
        <p:blipFill rotWithShape="1">
          <a:blip r:embed="rId4">
            <a:alphaModFix/>
          </a:blip>
          <a:srcRect/>
          <a:stretch/>
        </p:blipFill>
        <p:spPr>
          <a:xfrm rot="3865140">
            <a:off x="8195368" y="5681333"/>
            <a:ext cx="1454371" cy="572753"/>
          </a:xfrm>
          <a:prstGeom prst="rect">
            <a:avLst/>
          </a:prstGeom>
          <a:noFill/>
          <a:ln>
            <a:noFill/>
          </a:ln>
        </p:spPr>
      </p:pic>
      <p:pic>
        <p:nvPicPr>
          <p:cNvPr id="421" name="Google Shape;421;p9" descr="Image"/>
          <p:cNvPicPr preferRelativeResize="0"/>
          <p:nvPr/>
        </p:nvPicPr>
        <p:blipFill rotWithShape="1">
          <a:blip r:embed="rId5">
            <a:alphaModFix/>
          </a:blip>
          <a:srcRect/>
          <a:stretch/>
        </p:blipFill>
        <p:spPr>
          <a:xfrm>
            <a:off x="2372184" y="2839595"/>
            <a:ext cx="2012032" cy="208057"/>
          </a:xfrm>
          <a:prstGeom prst="rect">
            <a:avLst/>
          </a:prstGeom>
          <a:noFill/>
          <a:ln>
            <a:noFill/>
          </a:ln>
        </p:spPr>
      </p:pic>
      <p:sp>
        <p:nvSpPr>
          <p:cNvPr id="422" name="Google Shape;422;p9"/>
          <p:cNvSpPr txBox="1"/>
          <p:nvPr/>
        </p:nvSpPr>
        <p:spPr>
          <a:xfrm>
            <a:off x="13772674" y="7518924"/>
            <a:ext cx="328677" cy="325629"/>
          </a:xfrm>
          <a:prstGeom prst="rect">
            <a:avLst/>
          </a:prstGeom>
          <a:noFill/>
          <a:ln>
            <a:noFill/>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4E9CD6"/>
              </a:buClr>
              <a:buSzPts val="1400"/>
              <a:buFont typeface="Lato"/>
              <a:buNone/>
            </a:pPr>
            <a:r>
              <a:rPr lang="en-US" sz="1400" b="0" i="0" u="none" strike="noStrike" cap="none">
                <a:solidFill>
                  <a:srgbClr val="4E9CD6"/>
                </a:solidFill>
                <a:latin typeface="Lato"/>
                <a:ea typeface="Lato"/>
                <a:cs typeface="Lato"/>
                <a:sym typeface="Lato"/>
              </a:rPr>
              <a:t>08</a:t>
            </a:r>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9F9F9"/>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1090</Words>
  <Application>Microsoft Office PowerPoint</Application>
  <PresentationFormat>Custom</PresentationFormat>
  <Paragraphs>96</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Poppins SemiBold</vt:lpstr>
      <vt:lpstr>Calibri</vt:lpstr>
      <vt:lpstr>Arial</vt:lpstr>
      <vt:lpstr>Lato</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Jody</dc:creator>
  <cp:lastModifiedBy>Joseph Hampton Holland</cp:lastModifiedBy>
  <cp:revision>4</cp:revision>
  <dcterms:modified xsi:type="dcterms:W3CDTF">2025-09-03T16:10:26Z</dcterms:modified>
</cp:coreProperties>
</file>